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90" r:id="rId4"/>
    <p:sldId id="288" r:id="rId5"/>
    <p:sldId id="289" r:id="rId6"/>
    <p:sldId id="291" r:id="rId7"/>
    <p:sldId id="261" r:id="rId8"/>
    <p:sldId id="292" r:id="rId9"/>
    <p:sldId id="258" r:id="rId10"/>
    <p:sldId id="259" r:id="rId11"/>
    <p:sldId id="262" r:id="rId12"/>
    <p:sldId id="263" r:id="rId13"/>
    <p:sldId id="265" r:id="rId14"/>
    <p:sldId id="267" r:id="rId15"/>
    <p:sldId id="268" r:id="rId16"/>
    <p:sldId id="269" r:id="rId17"/>
    <p:sldId id="272" r:id="rId18"/>
    <p:sldId id="270" r:id="rId19"/>
    <p:sldId id="273" r:id="rId20"/>
    <p:sldId id="293" r:id="rId21"/>
    <p:sldId id="274" r:id="rId22"/>
    <p:sldId id="299" r:id="rId23"/>
    <p:sldId id="276" r:id="rId24"/>
    <p:sldId id="275" r:id="rId25"/>
    <p:sldId id="295" r:id="rId26"/>
    <p:sldId id="279" r:id="rId27"/>
    <p:sldId id="278" r:id="rId28"/>
    <p:sldId id="280" r:id="rId29"/>
    <p:sldId id="283" r:id="rId30"/>
    <p:sldId id="284" r:id="rId31"/>
    <p:sldId id="285" r:id="rId32"/>
    <p:sldId id="286" r:id="rId33"/>
    <p:sldId id="287" r:id="rId34"/>
    <p:sldId id="296" r:id="rId35"/>
    <p:sldId id="297" r:id="rId36"/>
    <p:sldId id="282" r:id="rId37"/>
    <p:sldId id="298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7286" autoAdjust="0"/>
  </p:normalViewPr>
  <p:slideViewPr>
    <p:cSldViewPr>
      <p:cViewPr varScale="1">
        <p:scale>
          <a:sx n="116" d="100"/>
          <a:sy n="116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DD77A-5745-4632-A760-6D4428CBE2B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11AD1C7-8A1E-4F0C-BC5F-9FE3069DD062}">
      <dgm:prSet phldrT="[Tekst]" custT="1"/>
      <dgm:spPr/>
      <dgm:t>
        <a:bodyPr/>
        <a:lstStyle/>
        <a:p>
          <a:r>
            <a:rPr lang="nl-NL" sz="2000" dirty="0" smtClean="0"/>
            <a:t>zenuwstelsel</a:t>
          </a:r>
          <a:endParaRPr lang="nl-NL" sz="2000" dirty="0"/>
        </a:p>
      </dgm:t>
    </dgm:pt>
    <dgm:pt modelId="{03BD316A-DD07-42A3-BAC9-E9FF32EA8E06}" type="parTrans" cxnId="{6C9C1238-7DEB-4BB9-94B2-8B8A5AD03A89}">
      <dgm:prSet/>
      <dgm:spPr/>
      <dgm:t>
        <a:bodyPr/>
        <a:lstStyle/>
        <a:p>
          <a:endParaRPr lang="nl-NL"/>
        </a:p>
      </dgm:t>
    </dgm:pt>
    <dgm:pt modelId="{8B531F21-4546-410D-A7C7-73E33C565FA8}" type="sibTrans" cxnId="{6C9C1238-7DEB-4BB9-94B2-8B8A5AD03A89}">
      <dgm:prSet/>
      <dgm:spPr/>
      <dgm:t>
        <a:bodyPr/>
        <a:lstStyle/>
        <a:p>
          <a:endParaRPr lang="nl-NL"/>
        </a:p>
      </dgm:t>
    </dgm:pt>
    <dgm:pt modelId="{CD4E5786-26EA-4909-BE9F-E0F5AEAFFBF1}">
      <dgm:prSet phldrT="[Tekst]" custT="1"/>
      <dgm:spPr/>
      <dgm:t>
        <a:bodyPr/>
        <a:lstStyle/>
        <a:p>
          <a:r>
            <a:rPr lang="nl-NL" sz="2000" dirty="0" smtClean="0"/>
            <a:t>perifeer</a:t>
          </a:r>
          <a:endParaRPr lang="nl-NL" sz="2000" dirty="0"/>
        </a:p>
      </dgm:t>
    </dgm:pt>
    <dgm:pt modelId="{A2E0BFFC-9DC0-444B-B131-242B421B4FFC}" type="parTrans" cxnId="{1B918C3B-691A-42AB-850C-6F1AA835A41B}">
      <dgm:prSet/>
      <dgm:spPr/>
      <dgm:t>
        <a:bodyPr/>
        <a:lstStyle/>
        <a:p>
          <a:endParaRPr lang="nl-NL"/>
        </a:p>
      </dgm:t>
    </dgm:pt>
    <dgm:pt modelId="{B677CE1B-FF6D-499D-AB24-A767EA29FA4D}" type="sibTrans" cxnId="{1B918C3B-691A-42AB-850C-6F1AA835A41B}">
      <dgm:prSet/>
      <dgm:spPr/>
      <dgm:t>
        <a:bodyPr/>
        <a:lstStyle/>
        <a:p>
          <a:endParaRPr lang="nl-NL"/>
        </a:p>
      </dgm:t>
    </dgm:pt>
    <dgm:pt modelId="{09D31EE0-04D1-4338-BC5B-399E3AAAAD17}">
      <dgm:prSet phldrT="[Tekst]" custT="1"/>
      <dgm:spPr/>
      <dgm:t>
        <a:bodyPr/>
        <a:lstStyle/>
        <a:p>
          <a:r>
            <a:rPr lang="nl-NL" sz="2000" dirty="0" smtClean="0"/>
            <a:t>somatisch</a:t>
          </a:r>
          <a:endParaRPr lang="nl-NL" sz="2000" dirty="0"/>
        </a:p>
      </dgm:t>
    </dgm:pt>
    <dgm:pt modelId="{EC4711C9-5BBB-4B0D-A5C9-A00AD447A149}" type="parTrans" cxnId="{622F4577-C090-4314-81FA-0BD86F1256CB}">
      <dgm:prSet/>
      <dgm:spPr/>
      <dgm:t>
        <a:bodyPr/>
        <a:lstStyle/>
        <a:p>
          <a:endParaRPr lang="nl-NL"/>
        </a:p>
      </dgm:t>
    </dgm:pt>
    <dgm:pt modelId="{BED93753-355A-48ED-BCAB-EA4F971BE597}" type="sibTrans" cxnId="{622F4577-C090-4314-81FA-0BD86F1256CB}">
      <dgm:prSet/>
      <dgm:spPr/>
      <dgm:t>
        <a:bodyPr/>
        <a:lstStyle/>
        <a:p>
          <a:endParaRPr lang="nl-NL"/>
        </a:p>
      </dgm:t>
    </dgm:pt>
    <dgm:pt modelId="{04BCC65B-B4C2-4956-8F28-30A8A20A602D}">
      <dgm:prSet phldrT="[Tekst]" custT="1"/>
      <dgm:spPr/>
      <dgm:t>
        <a:bodyPr/>
        <a:lstStyle/>
        <a:p>
          <a:r>
            <a:rPr lang="nl-NL" sz="2000" dirty="0" smtClean="0"/>
            <a:t>autonoom</a:t>
          </a:r>
          <a:endParaRPr lang="nl-NL" sz="2000" dirty="0"/>
        </a:p>
      </dgm:t>
    </dgm:pt>
    <dgm:pt modelId="{9F35DEC9-C565-463B-A4E4-A7296AB84788}" type="parTrans" cxnId="{8A7659C3-9792-4D03-88ED-DECF6686824B}">
      <dgm:prSet/>
      <dgm:spPr/>
      <dgm:t>
        <a:bodyPr/>
        <a:lstStyle/>
        <a:p>
          <a:endParaRPr lang="nl-NL"/>
        </a:p>
      </dgm:t>
    </dgm:pt>
    <dgm:pt modelId="{EB07FF82-39A3-4C40-8D72-75E2C0E4D9DF}" type="sibTrans" cxnId="{8A7659C3-9792-4D03-88ED-DECF6686824B}">
      <dgm:prSet/>
      <dgm:spPr/>
      <dgm:t>
        <a:bodyPr/>
        <a:lstStyle/>
        <a:p>
          <a:endParaRPr lang="nl-NL"/>
        </a:p>
      </dgm:t>
    </dgm:pt>
    <dgm:pt modelId="{DE8AA05D-38AF-4EFC-B890-9727AAC1DAEB}">
      <dgm:prSet phldrT="[Tekst]" custT="1"/>
      <dgm:spPr/>
      <dgm:t>
        <a:bodyPr/>
        <a:lstStyle/>
        <a:p>
          <a:r>
            <a:rPr lang="nl-NL" sz="2000" dirty="0" smtClean="0"/>
            <a:t>centraal</a:t>
          </a:r>
          <a:endParaRPr lang="nl-NL" sz="2000" dirty="0"/>
        </a:p>
      </dgm:t>
    </dgm:pt>
    <dgm:pt modelId="{BF65E0F2-75E8-4C57-B758-4843FAE1A1ED}" type="parTrans" cxnId="{D2EF6878-3ACF-488F-8DF5-FD959E74906E}">
      <dgm:prSet/>
      <dgm:spPr/>
      <dgm:t>
        <a:bodyPr/>
        <a:lstStyle/>
        <a:p>
          <a:endParaRPr lang="nl-NL"/>
        </a:p>
      </dgm:t>
    </dgm:pt>
    <dgm:pt modelId="{F2FDF9BF-939A-4829-A02A-2AA63E17916E}" type="sibTrans" cxnId="{D2EF6878-3ACF-488F-8DF5-FD959E74906E}">
      <dgm:prSet/>
      <dgm:spPr/>
      <dgm:t>
        <a:bodyPr/>
        <a:lstStyle/>
        <a:p>
          <a:endParaRPr lang="nl-NL"/>
        </a:p>
      </dgm:t>
    </dgm:pt>
    <dgm:pt modelId="{E666290E-63FA-4726-B20C-9943024EF20E}">
      <dgm:prSet phldrT="[Tekst]" custT="1"/>
      <dgm:spPr/>
      <dgm:t>
        <a:bodyPr/>
        <a:lstStyle/>
        <a:p>
          <a:r>
            <a:rPr lang="nl-NL" sz="1600" dirty="0" smtClean="0"/>
            <a:t>Acetylcholine</a:t>
          </a:r>
          <a:br>
            <a:rPr lang="nl-NL" sz="1600" dirty="0" smtClean="0"/>
          </a:br>
          <a:r>
            <a:rPr lang="nl-NL" sz="1600" dirty="0" smtClean="0"/>
            <a:t>-</a:t>
          </a:r>
          <a:r>
            <a:rPr lang="nl-NL" sz="1600" dirty="0" err="1" smtClean="0"/>
            <a:t>nicotinerg</a:t>
          </a:r>
          <a:r>
            <a:rPr lang="nl-NL" sz="1600" dirty="0" smtClean="0"/>
            <a:t/>
          </a:r>
          <a:br>
            <a:rPr lang="nl-NL" sz="1600" dirty="0" smtClean="0"/>
          </a:br>
          <a:r>
            <a:rPr lang="nl-NL" sz="1600" dirty="0" smtClean="0"/>
            <a:t>-</a:t>
          </a:r>
          <a:r>
            <a:rPr lang="nl-NL" sz="1600" dirty="0" err="1" smtClean="0"/>
            <a:t>muscarinerg</a:t>
          </a:r>
          <a:endParaRPr lang="nl-NL" sz="1600" dirty="0" smtClean="0"/>
        </a:p>
        <a:p>
          <a:r>
            <a:rPr lang="nl-NL" sz="1600" dirty="0" smtClean="0"/>
            <a:t>Dopaminerg</a:t>
          </a:r>
        </a:p>
        <a:p>
          <a:r>
            <a:rPr lang="nl-NL" sz="1600" dirty="0" smtClean="0"/>
            <a:t>GABA</a:t>
          </a:r>
          <a:endParaRPr lang="nl-NL" sz="1600" dirty="0"/>
        </a:p>
      </dgm:t>
    </dgm:pt>
    <dgm:pt modelId="{1AABAD18-ADD2-41E9-AE4F-0CADEFA22AC8}" type="parTrans" cxnId="{C96D499E-2B6F-4A52-BB59-0FF74D9CFD71}">
      <dgm:prSet/>
      <dgm:spPr/>
      <dgm:t>
        <a:bodyPr/>
        <a:lstStyle/>
        <a:p>
          <a:endParaRPr lang="nl-NL"/>
        </a:p>
      </dgm:t>
    </dgm:pt>
    <dgm:pt modelId="{21D752A9-CEBA-4960-BA02-56A797B8DF3D}" type="sibTrans" cxnId="{C96D499E-2B6F-4A52-BB59-0FF74D9CFD71}">
      <dgm:prSet/>
      <dgm:spPr/>
      <dgm:t>
        <a:bodyPr/>
        <a:lstStyle/>
        <a:p>
          <a:endParaRPr lang="nl-NL"/>
        </a:p>
      </dgm:t>
    </dgm:pt>
    <dgm:pt modelId="{B0429D25-2DAC-4997-970C-FE6496739DB9}">
      <dgm:prSet custT="1"/>
      <dgm:spPr/>
      <dgm:t>
        <a:bodyPr/>
        <a:lstStyle/>
        <a:p>
          <a:r>
            <a:rPr lang="nl-NL" sz="2000" dirty="0" smtClean="0"/>
            <a:t>parasympatisch</a:t>
          </a:r>
          <a:endParaRPr lang="nl-NL" sz="2000" dirty="0"/>
        </a:p>
      </dgm:t>
    </dgm:pt>
    <dgm:pt modelId="{E28A2C1E-4B87-48A4-BC10-2E3189C7E647}" type="parTrans" cxnId="{9313A16B-E756-465C-8054-06886275AA96}">
      <dgm:prSet/>
      <dgm:spPr/>
    </dgm:pt>
    <dgm:pt modelId="{F696E7E8-CB88-477D-97A6-D84495EB3A79}" type="sibTrans" cxnId="{9313A16B-E756-465C-8054-06886275AA96}">
      <dgm:prSet/>
      <dgm:spPr/>
    </dgm:pt>
    <dgm:pt modelId="{195C09E6-5B43-4667-9BBD-0C0DDC5EA681}">
      <dgm:prSet custT="1"/>
      <dgm:spPr/>
      <dgm:t>
        <a:bodyPr/>
        <a:lstStyle/>
        <a:p>
          <a:pPr algn="l"/>
          <a:r>
            <a:rPr lang="nl-NL" sz="2000" dirty="0" err="1" smtClean="0"/>
            <a:t>Orthosympatisch</a:t>
          </a:r>
          <a:r>
            <a:rPr lang="nl-NL" sz="2000" dirty="0" smtClean="0"/>
            <a:t/>
          </a:r>
          <a:br>
            <a:rPr lang="nl-NL" sz="2000" dirty="0" smtClean="0"/>
          </a:br>
          <a:r>
            <a:rPr lang="nl-NL" sz="2000" dirty="0" err="1" smtClean="0"/>
            <a:t>AcCh</a:t>
          </a:r>
          <a:r>
            <a:rPr lang="nl-NL" sz="2000" dirty="0" smtClean="0"/>
            <a:t>: nicotine</a:t>
          </a:r>
          <a:br>
            <a:rPr lang="nl-NL" sz="2000" dirty="0" smtClean="0"/>
          </a:br>
          <a:r>
            <a:rPr lang="nl-NL" sz="2000" dirty="0" smtClean="0"/>
            <a:t>noradrenaline</a:t>
          </a:r>
          <a:endParaRPr lang="nl-NL" sz="2000" dirty="0"/>
        </a:p>
      </dgm:t>
    </dgm:pt>
    <dgm:pt modelId="{99BC1B39-5D01-4B1E-BCA8-E759B36095EC}" type="parTrans" cxnId="{3FAF7E56-287D-4DE2-BAAA-D1D52F1210E6}">
      <dgm:prSet/>
      <dgm:spPr/>
    </dgm:pt>
    <dgm:pt modelId="{5F0B3880-AB36-4702-BBC1-44787894EB38}" type="sibTrans" cxnId="{3FAF7E56-287D-4DE2-BAAA-D1D52F1210E6}">
      <dgm:prSet/>
      <dgm:spPr/>
    </dgm:pt>
    <dgm:pt modelId="{E7258EF8-051F-4552-82A5-E209CD626100}" type="pres">
      <dgm:prSet presAssocID="{A49DD77A-5745-4632-A760-6D4428CBE2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163C692E-7A2F-4AED-851B-08808C587B3B}" type="pres">
      <dgm:prSet presAssocID="{A11AD1C7-8A1E-4F0C-BC5F-9FE3069DD062}" presName="hierRoot1" presStyleCnt="0"/>
      <dgm:spPr/>
    </dgm:pt>
    <dgm:pt modelId="{062658C2-BB42-4505-96F9-516C58891DFB}" type="pres">
      <dgm:prSet presAssocID="{A11AD1C7-8A1E-4F0C-BC5F-9FE3069DD062}" presName="composite" presStyleCnt="0"/>
      <dgm:spPr/>
    </dgm:pt>
    <dgm:pt modelId="{C720D324-596B-4D8C-9BA5-8F7629E2AEF6}" type="pres">
      <dgm:prSet presAssocID="{A11AD1C7-8A1E-4F0C-BC5F-9FE3069DD062}" presName="background" presStyleLbl="node0" presStyleIdx="0" presStyleCnt="1"/>
      <dgm:spPr/>
    </dgm:pt>
    <dgm:pt modelId="{C9E72150-B6A1-4D41-9C2E-511C9E0EA92C}" type="pres">
      <dgm:prSet presAssocID="{A11AD1C7-8A1E-4F0C-BC5F-9FE3069DD062}" presName="text" presStyleLbl="fgAcc0" presStyleIdx="0" presStyleCnt="1" custLinFactNeighborX="-24646" custLinFactNeighborY="-3432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A69C3B7-24F0-4C2B-8B94-2466BE461A1D}" type="pres">
      <dgm:prSet presAssocID="{A11AD1C7-8A1E-4F0C-BC5F-9FE3069DD062}" presName="hierChild2" presStyleCnt="0"/>
      <dgm:spPr/>
    </dgm:pt>
    <dgm:pt modelId="{D4A39730-6C08-44B7-A3E1-64C32EDEF475}" type="pres">
      <dgm:prSet presAssocID="{A2E0BFFC-9DC0-444B-B131-242B421B4FFC}" presName="Name10" presStyleLbl="parChTrans1D2" presStyleIdx="0" presStyleCnt="2"/>
      <dgm:spPr/>
      <dgm:t>
        <a:bodyPr/>
        <a:lstStyle/>
        <a:p>
          <a:endParaRPr lang="nl-NL"/>
        </a:p>
      </dgm:t>
    </dgm:pt>
    <dgm:pt modelId="{DDD00B12-F953-49ED-AEEB-8F291B26ABF6}" type="pres">
      <dgm:prSet presAssocID="{CD4E5786-26EA-4909-BE9F-E0F5AEAFFBF1}" presName="hierRoot2" presStyleCnt="0"/>
      <dgm:spPr/>
    </dgm:pt>
    <dgm:pt modelId="{783FBD4D-0D8E-4A81-A75E-0899889F901F}" type="pres">
      <dgm:prSet presAssocID="{CD4E5786-26EA-4909-BE9F-E0F5AEAFFBF1}" presName="composite2" presStyleCnt="0"/>
      <dgm:spPr/>
    </dgm:pt>
    <dgm:pt modelId="{D10F4BB2-E4B6-4781-A4E5-512445C76D9A}" type="pres">
      <dgm:prSet presAssocID="{CD4E5786-26EA-4909-BE9F-E0F5AEAFFBF1}" presName="background2" presStyleLbl="node2" presStyleIdx="0" presStyleCnt="2"/>
      <dgm:spPr/>
    </dgm:pt>
    <dgm:pt modelId="{AAA00489-C6EF-4876-9E23-1F74D3CE6F26}" type="pres">
      <dgm:prSet presAssocID="{CD4E5786-26EA-4909-BE9F-E0F5AEAFFBF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574ECDE-3FFC-41EC-B5F4-78EB295AAEE2}" type="pres">
      <dgm:prSet presAssocID="{CD4E5786-26EA-4909-BE9F-E0F5AEAFFBF1}" presName="hierChild3" presStyleCnt="0"/>
      <dgm:spPr/>
    </dgm:pt>
    <dgm:pt modelId="{066B7D8F-158F-4AD2-8BF0-702F82E43864}" type="pres">
      <dgm:prSet presAssocID="{EC4711C9-5BBB-4B0D-A5C9-A00AD447A149}" presName="Name17" presStyleLbl="parChTrans1D3" presStyleIdx="0" presStyleCnt="3"/>
      <dgm:spPr/>
      <dgm:t>
        <a:bodyPr/>
        <a:lstStyle/>
        <a:p>
          <a:endParaRPr lang="nl-NL"/>
        </a:p>
      </dgm:t>
    </dgm:pt>
    <dgm:pt modelId="{BDD27140-E9CA-400F-84C0-BFB8226567BA}" type="pres">
      <dgm:prSet presAssocID="{09D31EE0-04D1-4338-BC5B-399E3AAAAD17}" presName="hierRoot3" presStyleCnt="0"/>
      <dgm:spPr/>
    </dgm:pt>
    <dgm:pt modelId="{8FA2DFE3-5F8D-4B39-A5E4-69CFD0E79EAC}" type="pres">
      <dgm:prSet presAssocID="{09D31EE0-04D1-4338-BC5B-399E3AAAAD17}" presName="composite3" presStyleCnt="0"/>
      <dgm:spPr/>
    </dgm:pt>
    <dgm:pt modelId="{0406AE79-9316-46C5-800D-DEE50FB20316}" type="pres">
      <dgm:prSet presAssocID="{09D31EE0-04D1-4338-BC5B-399E3AAAAD17}" presName="background3" presStyleLbl="node3" presStyleIdx="0" presStyleCnt="3"/>
      <dgm:spPr/>
    </dgm:pt>
    <dgm:pt modelId="{023DB1FD-D996-4F53-876C-27E586385EA4}" type="pres">
      <dgm:prSet presAssocID="{09D31EE0-04D1-4338-BC5B-399E3AAAAD17}" presName="text3" presStyleLbl="fgAcc3" presStyleIdx="0" presStyleCnt="3" custLinFactNeighborX="-3472" custLinFactNeighborY="323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8B68DA2-4E43-4BC7-9BE1-A958E93FDD7F}" type="pres">
      <dgm:prSet presAssocID="{09D31EE0-04D1-4338-BC5B-399E3AAAAD17}" presName="hierChild4" presStyleCnt="0"/>
      <dgm:spPr/>
    </dgm:pt>
    <dgm:pt modelId="{A1C89F8F-6A03-422D-8E09-C8928F2FB9B0}" type="pres">
      <dgm:prSet presAssocID="{9F35DEC9-C565-463B-A4E4-A7296AB84788}" presName="Name17" presStyleLbl="parChTrans1D3" presStyleIdx="1" presStyleCnt="3"/>
      <dgm:spPr/>
      <dgm:t>
        <a:bodyPr/>
        <a:lstStyle/>
        <a:p>
          <a:endParaRPr lang="nl-NL"/>
        </a:p>
      </dgm:t>
    </dgm:pt>
    <dgm:pt modelId="{84D2DF1C-F27D-41C5-B746-DD038BEF1628}" type="pres">
      <dgm:prSet presAssocID="{04BCC65B-B4C2-4956-8F28-30A8A20A602D}" presName="hierRoot3" presStyleCnt="0"/>
      <dgm:spPr/>
    </dgm:pt>
    <dgm:pt modelId="{9FC7A448-D3D9-432C-8CC7-BEA640E46C77}" type="pres">
      <dgm:prSet presAssocID="{04BCC65B-B4C2-4956-8F28-30A8A20A602D}" presName="composite3" presStyleCnt="0"/>
      <dgm:spPr/>
    </dgm:pt>
    <dgm:pt modelId="{9B35E05D-86E8-460C-A6EB-44CF39E4E014}" type="pres">
      <dgm:prSet presAssocID="{04BCC65B-B4C2-4956-8F28-30A8A20A602D}" presName="background3" presStyleLbl="node3" presStyleIdx="1" presStyleCnt="3"/>
      <dgm:spPr/>
    </dgm:pt>
    <dgm:pt modelId="{6D9DA8F7-F1D4-4EC2-A747-66AA96BDFEA9}" type="pres">
      <dgm:prSet presAssocID="{04BCC65B-B4C2-4956-8F28-30A8A20A602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C7B668A1-3E86-495A-83A2-D8C01113FB09}" type="pres">
      <dgm:prSet presAssocID="{04BCC65B-B4C2-4956-8F28-30A8A20A602D}" presName="hierChild4" presStyleCnt="0"/>
      <dgm:spPr/>
    </dgm:pt>
    <dgm:pt modelId="{01B238DB-7F76-48E9-A3FB-F9CF4E9CF8C7}" type="pres">
      <dgm:prSet presAssocID="{99BC1B39-5D01-4B1E-BCA8-E759B36095EC}" presName="Name23" presStyleLbl="parChTrans1D4" presStyleIdx="0" presStyleCnt="2"/>
      <dgm:spPr/>
    </dgm:pt>
    <dgm:pt modelId="{7A0118FD-9B53-49B2-9509-5A71F2500142}" type="pres">
      <dgm:prSet presAssocID="{195C09E6-5B43-4667-9BBD-0C0DDC5EA681}" presName="hierRoot4" presStyleCnt="0"/>
      <dgm:spPr/>
    </dgm:pt>
    <dgm:pt modelId="{17323217-3A62-4E15-9CDF-7F88B9C26DD4}" type="pres">
      <dgm:prSet presAssocID="{195C09E6-5B43-4667-9BBD-0C0DDC5EA681}" presName="composite4" presStyleCnt="0"/>
      <dgm:spPr/>
    </dgm:pt>
    <dgm:pt modelId="{2DD4006E-5088-429F-AC15-B193CE3D42F7}" type="pres">
      <dgm:prSet presAssocID="{195C09E6-5B43-4667-9BBD-0C0DDC5EA681}" presName="background4" presStyleLbl="node4" presStyleIdx="0" presStyleCnt="2"/>
      <dgm:spPr/>
    </dgm:pt>
    <dgm:pt modelId="{56A976C6-FD28-4331-A33E-DDCFED17689B}" type="pres">
      <dgm:prSet presAssocID="{195C09E6-5B43-4667-9BBD-0C0DDC5EA681}" presName="text4" presStyleLbl="fgAcc4" presStyleIdx="0" presStyleCnt="2" custScaleX="13814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F2C5FFD-993F-4623-9FE2-D445C2F68002}" type="pres">
      <dgm:prSet presAssocID="{195C09E6-5B43-4667-9BBD-0C0DDC5EA681}" presName="hierChild5" presStyleCnt="0"/>
      <dgm:spPr/>
    </dgm:pt>
    <dgm:pt modelId="{0C36D60A-E4E2-40D4-A675-CC6BAF96185E}" type="pres">
      <dgm:prSet presAssocID="{E28A2C1E-4B87-48A4-BC10-2E3189C7E647}" presName="Name23" presStyleLbl="parChTrans1D4" presStyleIdx="1" presStyleCnt="2"/>
      <dgm:spPr/>
    </dgm:pt>
    <dgm:pt modelId="{0AFA291B-7489-4975-B903-71DDA0B8CDEB}" type="pres">
      <dgm:prSet presAssocID="{B0429D25-2DAC-4997-970C-FE6496739DB9}" presName="hierRoot4" presStyleCnt="0"/>
      <dgm:spPr/>
    </dgm:pt>
    <dgm:pt modelId="{2EF3D8BE-82C3-42E8-86E0-0A38CD31671C}" type="pres">
      <dgm:prSet presAssocID="{B0429D25-2DAC-4997-970C-FE6496739DB9}" presName="composite4" presStyleCnt="0"/>
      <dgm:spPr/>
    </dgm:pt>
    <dgm:pt modelId="{58C86252-7108-4262-8D1F-FA1E05F8E906}" type="pres">
      <dgm:prSet presAssocID="{B0429D25-2DAC-4997-970C-FE6496739DB9}" presName="background4" presStyleLbl="node4" presStyleIdx="1" presStyleCnt="2"/>
      <dgm:spPr/>
    </dgm:pt>
    <dgm:pt modelId="{03877855-F4AA-47CC-B819-F33AFEA80377}" type="pres">
      <dgm:prSet presAssocID="{B0429D25-2DAC-4997-970C-FE6496739DB9}" presName="text4" presStyleLbl="fgAcc4" presStyleIdx="1" presStyleCnt="2" custScaleX="118839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45B7CEAA-9B93-4D5C-8FBD-84F4E1838269}" type="pres">
      <dgm:prSet presAssocID="{B0429D25-2DAC-4997-970C-FE6496739DB9}" presName="hierChild5" presStyleCnt="0"/>
      <dgm:spPr/>
    </dgm:pt>
    <dgm:pt modelId="{0D47CE6B-5E68-4AEA-8954-C214C2D47891}" type="pres">
      <dgm:prSet presAssocID="{BF65E0F2-75E8-4C57-B758-4843FAE1A1ED}" presName="Name10" presStyleLbl="parChTrans1D2" presStyleIdx="1" presStyleCnt="2"/>
      <dgm:spPr/>
      <dgm:t>
        <a:bodyPr/>
        <a:lstStyle/>
        <a:p>
          <a:endParaRPr lang="nl-NL"/>
        </a:p>
      </dgm:t>
    </dgm:pt>
    <dgm:pt modelId="{63567BEC-36DF-43D3-AB24-4342EF1534B3}" type="pres">
      <dgm:prSet presAssocID="{DE8AA05D-38AF-4EFC-B890-9727AAC1DAEB}" presName="hierRoot2" presStyleCnt="0"/>
      <dgm:spPr/>
    </dgm:pt>
    <dgm:pt modelId="{EFD47DD1-7457-4337-92EB-4E0E5390B5AE}" type="pres">
      <dgm:prSet presAssocID="{DE8AA05D-38AF-4EFC-B890-9727AAC1DAEB}" presName="composite2" presStyleCnt="0"/>
      <dgm:spPr/>
    </dgm:pt>
    <dgm:pt modelId="{F5C889AE-DD75-4F3D-B6A5-CEBA0FEB072F}" type="pres">
      <dgm:prSet presAssocID="{DE8AA05D-38AF-4EFC-B890-9727AAC1DAEB}" presName="background2" presStyleLbl="node2" presStyleIdx="1" presStyleCnt="2"/>
      <dgm:spPr/>
    </dgm:pt>
    <dgm:pt modelId="{3F45586A-37E9-442F-81D4-D4565F9AA744}" type="pres">
      <dgm:prSet presAssocID="{DE8AA05D-38AF-4EFC-B890-9727AAC1DAE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0BFB1D7-B86D-4546-9E79-4F759F466D12}" type="pres">
      <dgm:prSet presAssocID="{DE8AA05D-38AF-4EFC-B890-9727AAC1DAEB}" presName="hierChild3" presStyleCnt="0"/>
      <dgm:spPr/>
    </dgm:pt>
    <dgm:pt modelId="{1920B939-0726-4744-884E-65D7E69DDAF3}" type="pres">
      <dgm:prSet presAssocID="{1AABAD18-ADD2-41E9-AE4F-0CADEFA22AC8}" presName="Name17" presStyleLbl="parChTrans1D3" presStyleIdx="2" presStyleCnt="3"/>
      <dgm:spPr/>
      <dgm:t>
        <a:bodyPr/>
        <a:lstStyle/>
        <a:p>
          <a:endParaRPr lang="nl-NL"/>
        </a:p>
      </dgm:t>
    </dgm:pt>
    <dgm:pt modelId="{66AB4255-586F-4DF9-8FEC-F4D5044A44A2}" type="pres">
      <dgm:prSet presAssocID="{E666290E-63FA-4726-B20C-9943024EF20E}" presName="hierRoot3" presStyleCnt="0"/>
      <dgm:spPr/>
    </dgm:pt>
    <dgm:pt modelId="{777DB881-792E-4C89-ADEE-DAF4C42AB43A}" type="pres">
      <dgm:prSet presAssocID="{E666290E-63FA-4726-B20C-9943024EF20E}" presName="composite3" presStyleCnt="0"/>
      <dgm:spPr/>
    </dgm:pt>
    <dgm:pt modelId="{F5022747-E06F-4AA1-9647-A9CCD3AA6858}" type="pres">
      <dgm:prSet presAssocID="{E666290E-63FA-4726-B20C-9943024EF20E}" presName="background3" presStyleLbl="node3" presStyleIdx="2" presStyleCnt="3"/>
      <dgm:spPr/>
    </dgm:pt>
    <dgm:pt modelId="{332C7AE8-9EE2-4CC6-BC6B-47FACFF4C02F}" type="pres">
      <dgm:prSet presAssocID="{E666290E-63FA-4726-B20C-9943024EF20E}" presName="text3" presStyleLbl="fgAcc3" presStyleIdx="2" presStyleCnt="3" custScaleX="119082" custScaleY="105717" custLinFactNeighborX="2253" custLinFactNeighborY="-49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831A0FAE-BC68-43A2-B5DC-B0F8B6F89D6F}" type="pres">
      <dgm:prSet presAssocID="{E666290E-63FA-4726-B20C-9943024EF20E}" presName="hierChild4" presStyleCnt="0"/>
      <dgm:spPr/>
    </dgm:pt>
  </dgm:ptLst>
  <dgm:cxnLst>
    <dgm:cxn modelId="{C96D499E-2B6F-4A52-BB59-0FF74D9CFD71}" srcId="{DE8AA05D-38AF-4EFC-B890-9727AAC1DAEB}" destId="{E666290E-63FA-4726-B20C-9943024EF20E}" srcOrd="0" destOrd="0" parTransId="{1AABAD18-ADD2-41E9-AE4F-0CADEFA22AC8}" sibTransId="{21D752A9-CEBA-4960-BA02-56A797B8DF3D}"/>
    <dgm:cxn modelId="{A22C5426-C941-478F-BDAD-6836C493A815}" type="presOf" srcId="{B0429D25-2DAC-4997-970C-FE6496739DB9}" destId="{03877855-F4AA-47CC-B819-F33AFEA80377}" srcOrd="0" destOrd="0" presId="urn:microsoft.com/office/officeart/2005/8/layout/hierarchy1"/>
    <dgm:cxn modelId="{028FB2AA-D4D2-43D1-99A7-E168A8AC803F}" type="presOf" srcId="{CD4E5786-26EA-4909-BE9F-E0F5AEAFFBF1}" destId="{AAA00489-C6EF-4876-9E23-1F74D3CE6F26}" srcOrd="0" destOrd="0" presId="urn:microsoft.com/office/officeart/2005/8/layout/hierarchy1"/>
    <dgm:cxn modelId="{C15C4167-0531-4F05-B338-13A6A6DE3585}" type="presOf" srcId="{9F35DEC9-C565-463B-A4E4-A7296AB84788}" destId="{A1C89F8F-6A03-422D-8E09-C8928F2FB9B0}" srcOrd="0" destOrd="0" presId="urn:microsoft.com/office/officeart/2005/8/layout/hierarchy1"/>
    <dgm:cxn modelId="{B715A866-2471-4D7B-AD97-0209D4F5405E}" type="presOf" srcId="{EC4711C9-5BBB-4B0D-A5C9-A00AD447A149}" destId="{066B7D8F-158F-4AD2-8BF0-702F82E43864}" srcOrd="0" destOrd="0" presId="urn:microsoft.com/office/officeart/2005/8/layout/hierarchy1"/>
    <dgm:cxn modelId="{1B918C3B-691A-42AB-850C-6F1AA835A41B}" srcId="{A11AD1C7-8A1E-4F0C-BC5F-9FE3069DD062}" destId="{CD4E5786-26EA-4909-BE9F-E0F5AEAFFBF1}" srcOrd="0" destOrd="0" parTransId="{A2E0BFFC-9DC0-444B-B131-242B421B4FFC}" sibTransId="{B677CE1B-FF6D-499D-AB24-A767EA29FA4D}"/>
    <dgm:cxn modelId="{BCC1E892-DBC6-451E-AD5F-6E510EFA9937}" type="presOf" srcId="{195C09E6-5B43-4667-9BBD-0C0DDC5EA681}" destId="{56A976C6-FD28-4331-A33E-DDCFED17689B}" srcOrd="0" destOrd="0" presId="urn:microsoft.com/office/officeart/2005/8/layout/hierarchy1"/>
    <dgm:cxn modelId="{29353491-2A12-45A3-8555-A443E2BDF552}" type="presOf" srcId="{DE8AA05D-38AF-4EFC-B890-9727AAC1DAEB}" destId="{3F45586A-37E9-442F-81D4-D4565F9AA744}" srcOrd="0" destOrd="0" presId="urn:microsoft.com/office/officeart/2005/8/layout/hierarchy1"/>
    <dgm:cxn modelId="{4DFF90F3-2DC6-4E5B-AF26-AED0C8F3AACF}" type="presOf" srcId="{99BC1B39-5D01-4B1E-BCA8-E759B36095EC}" destId="{01B238DB-7F76-48E9-A3FB-F9CF4E9CF8C7}" srcOrd="0" destOrd="0" presId="urn:microsoft.com/office/officeart/2005/8/layout/hierarchy1"/>
    <dgm:cxn modelId="{98A1C15C-5D97-4BD2-944A-8F4B307ADF7D}" type="presOf" srcId="{A2E0BFFC-9DC0-444B-B131-242B421B4FFC}" destId="{D4A39730-6C08-44B7-A3E1-64C32EDEF475}" srcOrd="0" destOrd="0" presId="urn:microsoft.com/office/officeart/2005/8/layout/hierarchy1"/>
    <dgm:cxn modelId="{5641E844-E17F-49A0-98D2-6320A6B1FD47}" type="presOf" srcId="{A11AD1C7-8A1E-4F0C-BC5F-9FE3069DD062}" destId="{C9E72150-B6A1-4D41-9C2E-511C9E0EA92C}" srcOrd="0" destOrd="0" presId="urn:microsoft.com/office/officeart/2005/8/layout/hierarchy1"/>
    <dgm:cxn modelId="{2EB874E5-7ED1-4EDD-84CB-1B2BF4381073}" type="presOf" srcId="{E666290E-63FA-4726-B20C-9943024EF20E}" destId="{332C7AE8-9EE2-4CC6-BC6B-47FACFF4C02F}" srcOrd="0" destOrd="0" presId="urn:microsoft.com/office/officeart/2005/8/layout/hierarchy1"/>
    <dgm:cxn modelId="{D2EF6878-3ACF-488F-8DF5-FD959E74906E}" srcId="{A11AD1C7-8A1E-4F0C-BC5F-9FE3069DD062}" destId="{DE8AA05D-38AF-4EFC-B890-9727AAC1DAEB}" srcOrd="1" destOrd="0" parTransId="{BF65E0F2-75E8-4C57-B758-4843FAE1A1ED}" sibTransId="{F2FDF9BF-939A-4829-A02A-2AA63E17916E}"/>
    <dgm:cxn modelId="{6566F51C-00BD-492F-A516-C2989FEAF23A}" type="presOf" srcId="{1AABAD18-ADD2-41E9-AE4F-0CADEFA22AC8}" destId="{1920B939-0726-4744-884E-65D7E69DDAF3}" srcOrd="0" destOrd="0" presId="urn:microsoft.com/office/officeart/2005/8/layout/hierarchy1"/>
    <dgm:cxn modelId="{622F4577-C090-4314-81FA-0BD86F1256CB}" srcId="{CD4E5786-26EA-4909-BE9F-E0F5AEAFFBF1}" destId="{09D31EE0-04D1-4338-BC5B-399E3AAAAD17}" srcOrd="0" destOrd="0" parTransId="{EC4711C9-5BBB-4B0D-A5C9-A00AD447A149}" sibTransId="{BED93753-355A-48ED-BCAB-EA4F971BE597}"/>
    <dgm:cxn modelId="{8A7659C3-9792-4D03-88ED-DECF6686824B}" srcId="{CD4E5786-26EA-4909-BE9F-E0F5AEAFFBF1}" destId="{04BCC65B-B4C2-4956-8F28-30A8A20A602D}" srcOrd="1" destOrd="0" parTransId="{9F35DEC9-C565-463B-A4E4-A7296AB84788}" sibTransId="{EB07FF82-39A3-4C40-8D72-75E2C0E4D9DF}"/>
    <dgm:cxn modelId="{3BA74EAF-430C-40B1-B3D3-7DFCFAC1FFBB}" type="presOf" srcId="{09D31EE0-04D1-4338-BC5B-399E3AAAAD17}" destId="{023DB1FD-D996-4F53-876C-27E586385EA4}" srcOrd="0" destOrd="0" presId="urn:microsoft.com/office/officeart/2005/8/layout/hierarchy1"/>
    <dgm:cxn modelId="{E755504B-0AF9-4861-8B09-A0F0854CE342}" type="presOf" srcId="{A49DD77A-5745-4632-A760-6D4428CBE2BF}" destId="{E7258EF8-051F-4552-82A5-E209CD626100}" srcOrd="0" destOrd="0" presId="urn:microsoft.com/office/officeart/2005/8/layout/hierarchy1"/>
    <dgm:cxn modelId="{6C9C1238-7DEB-4BB9-94B2-8B8A5AD03A89}" srcId="{A49DD77A-5745-4632-A760-6D4428CBE2BF}" destId="{A11AD1C7-8A1E-4F0C-BC5F-9FE3069DD062}" srcOrd="0" destOrd="0" parTransId="{03BD316A-DD07-42A3-BAC9-E9FF32EA8E06}" sibTransId="{8B531F21-4546-410D-A7C7-73E33C565FA8}"/>
    <dgm:cxn modelId="{9313A16B-E756-465C-8054-06886275AA96}" srcId="{04BCC65B-B4C2-4956-8F28-30A8A20A602D}" destId="{B0429D25-2DAC-4997-970C-FE6496739DB9}" srcOrd="1" destOrd="0" parTransId="{E28A2C1E-4B87-48A4-BC10-2E3189C7E647}" sibTransId="{F696E7E8-CB88-477D-97A6-D84495EB3A79}"/>
    <dgm:cxn modelId="{B34E1153-DC8B-4800-A4D3-5EED777675A7}" type="presOf" srcId="{E28A2C1E-4B87-48A4-BC10-2E3189C7E647}" destId="{0C36D60A-E4E2-40D4-A675-CC6BAF96185E}" srcOrd="0" destOrd="0" presId="urn:microsoft.com/office/officeart/2005/8/layout/hierarchy1"/>
    <dgm:cxn modelId="{3FAF7E56-287D-4DE2-BAAA-D1D52F1210E6}" srcId="{04BCC65B-B4C2-4956-8F28-30A8A20A602D}" destId="{195C09E6-5B43-4667-9BBD-0C0DDC5EA681}" srcOrd="0" destOrd="0" parTransId="{99BC1B39-5D01-4B1E-BCA8-E759B36095EC}" sibTransId="{5F0B3880-AB36-4702-BBC1-44787894EB38}"/>
    <dgm:cxn modelId="{504B4277-3B01-4EFC-A758-D9C405557805}" type="presOf" srcId="{BF65E0F2-75E8-4C57-B758-4843FAE1A1ED}" destId="{0D47CE6B-5E68-4AEA-8954-C214C2D47891}" srcOrd="0" destOrd="0" presId="urn:microsoft.com/office/officeart/2005/8/layout/hierarchy1"/>
    <dgm:cxn modelId="{71FE83DC-29DE-4504-A9C9-106AF42BE567}" type="presOf" srcId="{04BCC65B-B4C2-4956-8F28-30A8A20A602D}" destId="{6D9DA8F7-F1D4-4EC2-A747-66AA96BDFEA9}" srcOrd="0" destOrd="0" presId="urn:microsoft.com/office/officeart/2005/8/layout/hierarchy1"/>
    <dgm:cxn modelId="{457FE487-F660-4913-8666-0509475FD990}" type="presParOf" srcId="{E7258EF8-051F-4552-82A5-E209CD626100}" destId="{163C692E-7A2F-4AED-851B-08808C587B3B}" srcOrd="0" destOrd="0" presId="urn:microsoft.com/office/officeart/2005/8/layout/hierarchy1"/>
    <dgm:cxn modelId="{801159B0-6992-40C7-84EC-B0EDF486A0AA}" type="presParOf" srcId="{163C692E-7A2F-4AED-851B-08808C587B3B}" destId="{062658C2-BB42-4505-96F9-516C58891DFB}" srcOrd="0" destOrd="0" presId="urn:microsoft.com/office/officeart/2005/8/layout/hierarchy1"/>
    <dgm:cxn modelId="{8EF0D572-B6DA-4AF6-B542-512141A7ABAF}" type="presParOf" srcId="{062658C2-BB42-4505-96F9-516C58891DFB}" destId="{C720D324-596B-4D8C-9BA5-8F7629E2AEF6}" srcOrd="0" destOrd="0" presId="urn:microsoft.com/office/officeart/2005/8/layout/hierarchy1"/>
    <dgm:cxn modelId="{F1C7AD96-A656-40D1-9C00-632EAA3AA0C6}" type="presParOf" srcId="{062658C2-BB42-4505-96F9-516C58891DFB}" destId="{C9E72150-B6A1-4D41-9C2E-511C9E0EA92C}" srcOrd="1" destOrd="0" presId="urn:microsoft.com/office/officeart/2005/8/layout/hierarchy1"/>
    <dgm:cxn modelId="{E204130A-D72E-4627-8157-86C518C3BA02}" type="presParOf" srcId="{163C692E-7A2F-4AED-851B-08808C587B3B}" destId="{BA69C3B7-24F0-4C2B-8B94-2466BE461A1D}" srcOrd="1" destOrd="0" presId="urn:microsoft.com/office/officeart/2005/8/layout/hierarchy1"/>
    <dgm:cxn modelId="{A3E482D9-151D-418A-89DD-10637AB2DB68}" type="presParOf" srcId="{BA69C3B7-24F0-4C2B-8B94-2466BE461A1D}" destId="{D4A39730-6C08-44B7-A3E1-64C32EDEF475}" srcOrd="0" destOrd="0" presId="urn:microsoft.com/office/officeart/2005/8/layout/hierarchy1"/>
    <dgm:cxn modelId="{991DDE20-895D-4071-9672-C05279CCFA37}" type="presParOf" srcId="{BA69C3B7-24F0-4C2B-8B94-2466BE461A1D}" destId="{DDD00B12-F953-49ED-AEEB-8F291B26ABF6}" srcOrd="1" destOrd="0" presId="urn:microsoft.com/office/officeart/2005/8/layout/hierarchy1"/>
    <dgm:cxn modelId="{9A4BBC28-AD35-477A-9434-428C1263B6A3}" type="presParOf" srcId="{DDD00B12-F953-49ED-AEEB-8F291B26ABF6}" destId="{783FBD4D-0D8E-4A81-A75E-0899889F901F}" srcOrd="0" destOrd="0" presId="urn:microsoft.com/office/officeart/2005/8/layout/hierarchy1"/>
    <dgm:cxn modelId="{EDEC539E-67AB-4F25-97EA-385CE4D4674A}" type="presParOf" srcId="{783FBD4D-0D8E-4A81-A75E-0899889F901F}" destId="{D10F4BB2-E4B6-4781-A4E5-512445C76D9A}" srcOrd="0" destOrd="0" presId="urn:microsoft.com/office/officeart/2005/8/layout/hierarchy1"/>
    <dgm:cxn modelId="{327F2B95-80A9-43E9-9771-787F086F859A}" type="presParOf" srcId="{783FBD4D-0D8E-4A81-A75E-0899889F901F}" destId="{AAA00489-C6EF-4876-9E23-1F74D3CE6F26}" srcOrd="1" destOrd="0" presId="urn:microsoft.com/office/officeart/2005/8/layout/hierarchy1"/>
    <dgm:cxn modelId="{C2BF3305-3576-4CAA-B525-6C5D28E73999}" type="presParOf" srcId="{DDD00B12-F953-49ED-AEEB-8F291B26ABF6}" destId="{E574ECDE-3FFC-41EC-B5F4-78EB295AAEE2}" srcOrd="1" destOrd="0" presId="urn:microsoft.com/office/officeart/2005/8/layout/hierarchy1"/>
    <dgm:cxn modelId="{F15ECA1F-1D80-467F-947B-1FB3124AEC86}" type="presParOf" srcId="{E574ECDE-3FFC-41EC-B5F4-78EB295AAEE2}" destId="{066B7D8F-158F-4AD2-8BF0-702F82E43864}" srcOrd="0" destOrd="0" presId="urn:microsoft.com/office/officeart/2005/8/layout/hierarchy1"/>
    <dgm:cxn modelId="{1E150142-4475-4949-98A7-B317AB8C2B28}" type="presParOf" srcId="{E574ECDE-3FFC-41EC-B5F4-78EB295AAEE2}" destId="{BDD27140-E9CA-400F-84C0-BFB8226567BA}" srcOrd="1" destOrd="0" presId="urn:microsoft.com/office/officeart/2005/8/layout/hierarchy1"/>
    <dgm:cxn modelId="{C46FBF4B-5DB6-42A1-A8D9-EF780F94504D}" type="presParOf" srcId="{BDD27140-E9CA-400F-84C0-BFB8226567BA}" destId="{8FA2DFE3-5F8D-4B39-A5E4-69CFD0E79EAC}" srcOrd="0" destOrd="0" presId="urn:microsoft.com/office/officeart/2005/8/layout/hierarchy1"/>
    <dgm:cxn modelId="{BDA8E988-F870-48D2-B869-8489ECF231FE}" type="presParOf" srcId="{8FA2DFE3-5F8D-4B39-A5E4-69CFD0E79EAC}" destId="{0406AE79-9316-46C5-800D-DEE50FB20316}" srcOrd="0" destOrd="0" presId="urn:microsoft.com/office/officeart/2005/8/layout/hierarchy1"/>
    <dgm:cxn modelId="{F761150D-F902-4B42-948E-BC13662A80BB}" type="presParOf" srcId="{8FA2DFE3-5F8D-4B39-A5E4-69CFD0E79EAC}" destId="{023DB1FD-D996-4F53-876C-27E586385EA4}" srcOrd="1" destOrd="0" presId="urn:microsoft.com/office/officeart/2005/8/layout/hierarchy1"/>
    <dgm:cxn modelId="{694E72A8-F419-49FC-9345-49FBEDE34BC6}" type="presParOf" srcId="{BDD27140-E9CA-400F-84C0-BFB8226567BA}" destId="{18B68DA2-4E43-4BC7-9BE1-A958E93FDD7F}" srcOrd="1" destOrd="0" presId="urn:microsoft.com/office/officeart/2005/8/layout/hierarchy1"/>
    <dgm:cxn modelId="{6BF3B6F1-7081-447F-B50B-013A1B974299}" type="presParOf" srcId="{E574ECDE-3FFC-41EC-B5F4-78EB295AAEE2}" destId="{A1C89F8F-6A03-422D-8E09-C8928F2FB9B0}" srcOrd="2" destOrd="0" presId="urn:microsoft.com/office/officeart/2005/8/layout/hierarchy1"/>
    <dgm:cxn modelId="{7872B7FD-268C-4EF4-B42F-73E89D97767E}" type="presParOf" srcId="{E574ECDE-3FFC-41EC-B5F4-78EB295AAEE2}" destId="{84D2DF1C-F27D-41C5-B746-DD038BEF1628}" srcOrd="3" destOrd="0" presId="urn:microsoft.com/office/officeart/2005/8/layout/hierarchy1"/>
    <dgm:cxn modelId="{48D50C6A-2672-45DB-8BB8-68E11D05182A}" type="presParOf" srcId="{84D2DF1C-F27D-41C5-B746-DD038BEF1628}" destId="{9FC7A448-D3D9-432C-8CC7-BEA640E46C77}" srcOrd="0" destOrd="0" presId="urn:microsoft.com/office/officeart/2005/8/layout/hierarchy1"/>
    <dgm:cxn modelId="{7A29C9A1-3D2B-46B9-AE8D-901E1E08C322}" type="presParOf" srcId="{9FC7A448-D3D9-432C-8CC7-BEA640E46C77}" destId="{9B35E05D-86E8-460C-A6EB-44CF39E4E014}" srcOrd="0" destOrd="0" presId="urn:microsoft.com/office/officeart/2005/8/layout/hierarchy1"/>
    <dgm:cxn modelId="{39B4DAAF-9193-46BF-8FD5-2A35D0E77280}" type="presParOf" srcId="{9FC7A448-D3D9-432C-8CC7-BEA640E46C77}" destId="{6D9DA8F7-F1D4-4EC2-A747-66AA96BDFEA9}" srcOrd="1" destOrd="0" presId="urn:microsoft.com/office/officeart/2005/8/layout/hierarchy1"/>
    <dgm:cxn modelId="{0D873BFD-3129-4183-A7B0-661BD1380D8D}" type="presParOf" srcId="{84D2DF1C-F27D-41C5-B746-DD038BEF1628}" destId="{C7B668A1-3E86-495A-83A2-D8C01113FB09}" srcOrd="1" destOrd="0" presId="urn:microsoft.com/office/officeart/2005/8/layout/hierarchy1"/>
    <dgm:cxn modelId="{C78C02B9-D096-4100-B974-C8E545AE5A55}" type="presParOf" srcId="{C7B668A1-3E86-495A-83A2-D8C01113FB09}" destId="{01B238DB-7F76-48E9-A3FB-F9CF4E9CF8C7}" srcOrd="0" destOrd="0" presId="urn:microsoft.com/office/officeart/2005/8/layout/hierarchy1"/>
    <dgm:cxn modelId="{0CA05F94-515B-471A-941E-14B46F844EA8}" type="presParOf" srcId="{C7B668A1-3E86-495A-83A2-D8C01113FB09}" destId="{7A0118FD-9B53-49B2-9509-5A71F2500142}" srcOrd="1" destOrd="0" presId="urn:microsoft.com/office/officeart/2005/8/layout/hierarchy1"/>
    <dgm:cxn modelId="{CAE13963-6054-401D-B921-5F336A199D08}" type="presParOf" srcId="{7A0118FD-9B53-49B2-9509-5A71F2500142}" destId="{17323217-3A62-4E15-9CDF-7F88B9C26DD4}" srcOrd="0" destOrd="0" presId="urn:microsoft.com/office/officeart/2005/8/layout/hierarchy1"/>
    <dgm:cxn modelId="{32166383-BB31-4398-A866-992AB798248E}" type="presParOf" srcId="{17323217-3A62-4E15-9CDF-7F88B9C26DD4}" destId="{2DD4006E-5088-429F-AC15-B193CE3D42F7}" srcOrd="0" destOrd="0" presId="urn:microsoft.com/office/officeart/2005/8/layout/hierarchy1"/>
    <dgm:cxn modelId="{05775833-003F-4BA7-8750-263137F3F44F}" type="presParOf" srcId="{17323217-3A62-4E15-9CDF-7F88B9C26DD4}" destId="{56A976C6-FD28-4331-A33E-DDCFED17689B}" srcOrd="1" destOrd="0" presId="urn:microsoft.com/office/officeart/2005/8/layout/hierarchy1"/>
    <dgm:cxn modelId="{12AE6ED2-A770-4FCC-864B-8329750F30D4}" type="presParOf" srcId="{7A0118FD-9B53-49B2-9509-5A71F2500142}" destId="{DF2C5FFD-993F-4623-9FE2-D445C2F68002}" srcOrd="1" destOrd="0" presId="urn:microsoft.com/office/officeart/2005/8/layout/hierarchy1"/>
    <dgm:cxn modelId="{B14CD085-523B-4FFE-BE86-34D60745F82F}" type="presParOf" srcId="{C7B668A1-3E86-495A-83A2-D8C01113FB09}" destId="{0C36D60A-E4E2-40D4-A675-CC6BAF96185E}" srcOrd="2" destOrd="0" presId="urn:microsoft.com/office/officeart/2005/8/layout/hierarchy1"/>
    <dgm:cxn modelId="{22752510-715D-43A9-A9D8-5CD031E5DFD5}" type="presParOf" srcId="{C7B668A1-3E86-495A-83A2-D8C01113FB09}" destId="{0AFA291B-7489-4975-B903-71DDA0B8CDEB}" srcOrd="3" destOrd="0" presId="urn:microsoft.com/office/officeart/2005/8/layout/hierarchy1"/>
    <dgm:cxn modelId="{98DD44FB-B61B-45E3-A28F-969B19B48EB7}" type="presParOf" srcId="{0AFA291B-7489-4975-B903-71DDA0B8CDEB}" destId="{2EF3D8BE-82C3-42E8-86E0-0A38CD31671C}" srcOrd="0" destOrd="0" presId="urn:microsoft.com/office/officeart/2005/8/layout/hierarchy1"/>
    <dgm:cxn modelId="{3B0E74D9-7E8E-45EA-A6CC-46B36B650F88}" type="presParOf" srcId="{2EF3D8BE-82C3-42E8-86E0-0A38CD31671C}" destId="{58C86252-7108-4262-8D1F-FA1E05F8E906}" srcOrd="0" destOrd="0" presId="urn:microsoft.com/office/officeart/2005/8/layout/hierarchy1"/>
    <dgm:cxn modelId="{6CD40612-9C07-435C-B015-8E6CC22465CD}" type="presParOf" srcId="{2EF3D8BE-82C3-42E8-86E0-0A38CD31671C}" destId="{03877855-F4AA-47CC-B819-F33AFEA80377}" srcOrd="1" destOrd="0" presId="urn:microsoft.com/office/officeart/2005/8/layout/hierarchy1"/>
    <dgm:cxn modelId="{B2E360B6-BC23-4EA2-B716-0442F3BC80CD}" type="presParOf" srcId="{0AFA291B-7489-4975-B903-71DDA0B8CDEB}" destId="{45B7CEAA-9B93-4D5C-8FBD-84F4E1838269}" srcOrd="1" destOrd="0" presId="urn:microsoft.com/office/officeart/2005/8/layout/hierarchy1"/>
    <dgm:cxn modelId="{3A76BEE6-ADC2-4502-A0C0-845FC12F56EB}" type="presParOf" srcId="{BA69C3B7-24F0-4C2B-8B94-2466BE461A1D}" destId="{0D47CE6B-5E68-4AEA-8954-C214C2D47891}" srcOrd="2" destOrd="0" presId="urn:microsoft.com/office/officeart/2005/8/layout/hierarchy1"/>
    <dgm:cxn modelId="{B7C34836-1B64-4FD1-8986-EED37C6E5F62}" type="presParOf" srcId="{BA69C3B7-24F0-4C2B-8B94-2466BE461A1D}" destId="{63567BEC-36DF-43D3-AB24-4342EF1534B3}" srcOrd="3" destOrd="0" presId="urn:microsoft.com/office/officeart/2005/8/layout/hierarchy1"/>
    <dgm:cxn modelId="{BF0F6B0E-06BE-4A26-8AD2-4E58225870A2}" type="presParOf" srcId="{63567BEC-36DF-43D3-AB24-4342EF1534B3}" destId="{EFD47DD1-7457-4337-92EB-4E0E5390B5AE}" srcOrd="0" destOrd="0" presId="urn:microsoft.com/office/officeart/2005/8/layout/hierarchy1"/>
    <dgm:cxn modelId="{F0729159-0FA9-4A25-834E-B0C65F6EBE37}" type="presParOf" srcId="{EFD47DD1-7457-4337-92EB-4E0E5390B5AE}" destId="{F5C889AE-DD75-4F3D-B6A5-CEBA0FEB072F}" srcOrd="0" destOrd="0" presId="urn:microsoft.com/office/officeart/2005/8/layout/hierarchy1"/>
    <dgm:cxn modelId="{36DD7C24-DF7E-4107-85C9-EBDDF2AB83AF}" type="presParOf" srcId="{EFD47DD1-7457-4337-92EB-4E0E5390B5AE}" destId="{3F45586A-37E9-442F-81D4-D4565F9AA744}" srcOrd="1" destOrd="0" presId="urn:microsoft.com/office/officeart/2005/8/layout/hierarchy1"/>
    <dgm:cxn modelId="{6A5183AC-5B8E-4863-896B-FB2FF5DBA16C}" type="presParOf" srcId="{63567BEC-36DF-43D3-AB24-4342EF1534B3}" destId="{50BFB1D7-B86D-4546-9E79-4F759F466D12}" srcOrd="1" destOrd="0" presId="urn:microsoft.com/office/officeart/2005/8/layout/hierarchy1"/>
    <dgm:cxn modelId="{6ECC8957-2B45-4AAC-8BF1-70884C03BD73}" type="presParOf" srcId="{50BFB1D7-B86D-4546-9E79-4F759F466D12}" destId="{1920B939-0726-4744-884E-65D7E69DDAF3}" srcOrd="0" destOrd="0" presId="urn:microsoft.com/office/officeart/2005/8/layout/hierarchy1"/>
    <dgm:cxn modelId="{5B40847B-201B-4EA4-AABA-C474E4FC508C}" type="presParOf" srcId="{50BFB1D7-B86D-4546-9E79-4F759F466D12}" destId="{66AB4255-586F-4DF9-8FEC-F4D5044A44A2}" srcOrd="1" destOrd="0" presId="urn:microsoft.com/office/officeart/2005/8/layout/hierarchy1"/>
    <dgm:cxn modelId="{17DEE8C8-0732-4E97-B99C-6896AEAE0455}" type="presParOf" srcId="{66AB4255-586F-4DF9-8FEC-F4D5044A44A2}" destId="{777DB881-792E-4C89-ADEE-DAF4C42AB43A}" srcOrd="0" destOrd="0" presId="urn:microsoft.com/office/officeart/2005/8/layout/hierarchy1"/>
    <dgm:cxn modelId="{383B1C7F-35D7-4899-9655-613AB2080CB5}" type="presParOf" srcId="{777DB881-792E-4C89-ADEE-DAF4C42AB43A}" destId="{F5022747-E06F-4AA1-9647-A9CCD3AA6858}" srcOrd="0" destOrd="0" presId="urn:microsoft.com/office/officeart/2005/8/layout/hierarchy1"/>
    <dgm:cxn modelId="{15ACFC02-29AA-4A7C-8E8B-6496C08ADD46}" type="presParOf" srcId="{777DB881-792E-4C89-ADEE-DAF4C42AB43A}" destId="{332C7AE8-9EE2-4CC6-BC6B-47FACFF4C02F}" srcOrd="1" destOrd="0" presId="urn:microsoft.com/office/officeart/2005/8/layout/hierarchy1"/>
    <dgm:cxn modelId="{D3126BFB-0A6F-4423-95AA-9AA4D044A848}" type="presParOf" srcId="{66AB4255-586F-4DF9-8FEC-F4D5044A44A2}" destId="{831A0FAE-BC68-43A2-B5DC-B0F8B6F89D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BD5FC-797F-4F47-BDFA-439165DF20B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17F1B21-C2B5-47A3-9FA8-05D3C76B8710}">
      <dgm:prSet phldrT="[Tekst]" custT="1"/>
      <dgm:spPr/>
      <dgm:t>
        <a:bodyPr/>
        <a:lstStyle/>
        <a:p>
          <a:r>
            <a:rPr lang="nl-NL" sz="2000" dirty="0" err="1" smtClean="0"/>
            <a:t>asphyxie</a:t>
          </a:r>
          <a:endParaRPr lang="nl-NL" sz="2000" dirty="0"/>
        </a:p>
      </dgm:t>
    </dgm:pt>
    <dgm:pt modelId="{9D9D3EB5-45E4-4F5B-9847-CD711FD73E1A}" type="parTrans" cxnId="{77A249DD-4439-4445-AAC5-5E0B0FAFAFE9}">
      <dgm:prSet/>
      <dgm:spPr/>
      <dgm:t>
        <a:bodyPr/>
        <a:lstStyle/>
        <a:p>
          <a:endParaRPr lang="nl-NL"/>
        </a:p>
      </dgm:t>
    </dgm:pt>
    <dgm:pt modelId="{E0375F2E-7696-482E-973E-9E4FADB208C4}" type="sibTrans" cxnId="{77A249DD-4439-4445-AAC5-5E0B0FAFAFE9}">
      <dgm:prSet/>
      <dgm:spPr/>
      <dgm:t>
        <a:bodyPr/>
        <a:lstStyle/>
        <a:p>
          <a:endParaRPr lang="nl-NL"/>
        </a:p>
      </dgm:t>
    </dgm:pt>
    <dgm:pt modelId="{3EFE116E-1CC5-4410-B5BC-4094008D09BC}">
      <dgm:prSet phldrT="[Tekst]" custT="1"/>
      <dgm:spPr/>
      <dgm:t>
        <a:bodyPr/>
        <a:lstStyle/>
        <a:p>
          <a:r>
            <a:rPr lang="nl-NL" sz="2000" dirty="0" smtClean="0"/>
            <a:t>systemisch</a:t>
          </a:r>
          <a:endParaRPr lang="nl-NL" sz="2000" dirty="0"/>
        </a:p>
      </dgm:t>
    </dgm:pt>
    <dgm:pt modelId="{9163FAFB-CFEA-4B6A-B53C-DA162B270815}" type="parTrans" cxnId="{6B7E5B8B-23CA-4741-AFC2-732B90C110D4}">
      <dgm:prSet/>
      <dgm:spPr/>
      <dgm:t>
        <a:bodyPr/>
        <a:lstStyle/>
        <a:p>
          <a:endParaRPr lang="nl-NL"/>
        </a:p>
      </dgm:t>
    </dgm:pt>
    <dgm:pt modelId="{20A2D323-9F0C-4D94-96B6-6AA4EE9680F7}" type="sibTrans" cxnId="{6B7E5B8B-23CA-4741-AFC2-732B90C110D4}">
      <dgm:prSet/>
      <dgm:spPr/>
      <dgm:t>
        <a:bodyPr/>
        <a:lstStyle/>
        <a:p>
          <a:endParaRPr lang="nl-NL"/>
        </a:p>
      </dgm:t>
    </dgm:pt>
    <dgm:pt modelId="{100D1CD1-B4A8-4E91-8E70-3620F11C1903}">
      <dgm:prSet phldrT="[Tekst]" custT="1"/>
      <dgm:spPr/>
      <dgm:t>
        <a:bodyPr/>
        <a:lstStyle/>
        <a:p>
          <a:r>
            <a:rPr lang="nl-NL" sz="2000" dirty="0" smtClean="0"/>
            <a:t>simpel</a:t>
          </a:r>
          <a:endParaRPr lang="nl-NL" sz="2000" dirty="0"/>
        </a:p>
      </dgm:t>
    </dgm:pt>
    <dgm:pt modelId="{AC947871-0231-4521-9ABC-84723D174A14}" type="parTrans" cxnId="{CDF630AA-5805-4778-9E40-F7879125CA3E}">
      <dgm:prSet/>
      <dgm:spPr/>
      <dgm:t>
        <a:bodyPr/>
        <a:lstStyle/>
        <a:p>
          <a:endParaRPr lang="nl-NL"/>
        </a:p>
      </dgm:t>
    </dgm:pt>
    <dgm:pt modelId="{167FCBDE-FFDF-4F2C-99ED-69C087607BFC}" type="sibTrans" cxnId="{CDF630AA-5805-4778-9E40-F7879125CA3E}">
      <dgm:prSet/>
      <dgm:spPr/>
      <dgm:t>
        <a:bodyPr/>
        <a:lstStyle/>
        <a:p>
          <a:endParaRPr lang="nl-NL"/>
        </a:p>
      </dgm:t>
    </dgm:pt>
    <dgm:pt modelId="{08C60F2E-646C-41E1-BE1C-BC5689BF97FD}">
      <dgm:prSet custT="1"/>
      <dgm:spPr/>
      <dgm:t>
        <a:bodyPr/>
        <a:lstStyle/>
        <a:p>
          <a:r>
            <a:rPr lang="nl-NL" sz="2000" dirty="0" err="1" smtClean="0"/>
            <a:t>methemoglobine</a:t>
          </a:r>
          <a:endParaRPr lang="nl-NL" sz="2000" dirty="0"/>
        </a:p>
      </dgm:t>
    </dgm:pt>
    <dgm:pt modelId="{C03125E2-0C7A-4EBB-8B29-2B9C392DB246}" type="parTrans" cxnId="{3F6E5CDE-6E81-4353-BDC8-752B33823207}">
      <dgm:prSet/>
      <dgm:spPr/>
      <dgm:t>
        <a:bodyPr/>
        <a:lstStyle/>
        <a:p>
          <a:endParaRPr lang="nl-NL"/>
        </a:p>
      </dgm:t>
    </dgm:pt>
    <dgm:pt modelId="{C692CAE3-8364-42ED-B6E3-D914285C1C36}" type="sibTrans" cxnId="{3F6E5CDE-6E81-4353-BDC8-752B33823207}">
      <dgm:prSet/>
      <dgm:spPr/>
      <dgm:t>
        <a:bodyPr/>
        <a:lstStyle/>
        <a:p>
          <a:endParaRPr lang="nl-NL"/>
        </a:p>
      </dgm:t>
    </dgm:pt>
    <dgm:pt modelId="{E7A1668E-9FB1-441D-AD36-0DFD270D9A0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dirty="0" smtClean="0"/>
            <a:t>O2</a:t>
          </a:r>
          <a:r>
            <a:rPr lang="nl-NL" sz="1200" dirty="0" smtClean="0"/>
            <a:t> </a:t>
          </a:r>
          <a:r>
            <a:rPr lang="nl-NL" sz="2000" dirty="0" smtClean="0"/>
            <a:t>transport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dirty="0"/>
        </a:p>
      </dgm:t>
    </dgm:pt>
    <dgm:pt modelId="{32215B66-F91F-405D-A0ED-108C2D450399}" type="parTrans" cxnId="{F60AE61F-ABB4-4360-80D4-768393A88B61}">
      <dgm:prSet/>
      <dgm:spPr/>
      <dgm:t>
        <a:bodyPr/>
        <a:lstStyle/>
        <a:p>
          <a:endParaRPr lang="nl-NL"/>
        </a:p>
      </dgm:t>
    </dgm:pt>
    <dgm:pt modelId="{F2EB04D2-D3CF-462E-BA38-4CEFB932F3EC}" type="sibTrans" cxnId="{F60AE61F-ABB4-4360-80D4-768393A88B61}">
      <dgm:prSet/>
      <dgm:spPr/>
      <dgm:t>
        <a:bodyPr/>
        <a:lstStyle/>
        <a:p>
          <a:endParaRPr lang="nl-NL"/>
        </a:p>
      </dgm:t>
    </dgm:pt>
    <dgm:pt modelId="{CFE5E222-93CE-4280-B326-EFAB2B1FFF35}">
      <dgm:prSet custT="1"/>
      <dgm:spPr/>
      <dgm:t>
        <a:bodyPr/>
        <a:lstStyle/>
        <a:p>
          <a:r>
            <a:rPr lang="nl-NL" sz="2000" dirty="0" smtClean="0"/>
            <a:t>CO</a:t>
          </a:r>
          <a:endParaRPr lang="nl-NL" sz="2000" dirty="0"/>
        </a:p>
      </dgm:t>
    </dgm:pt>
    <dgm:pt modelId="{DF0AD021-22E6-4A7D-85C6-C7E5C5ED44C6}" type="parTrans" cxnId="{59728547-DF39-49A5-854E-987327EE5233}">
      <dgm:prSet/>
      <dgm:spPr/>
      <dgm:t>
        <a:bodyPr/>
        <a:lstStyle/>
        <a:p>
          <a:endParaRPr lang="nl-NL"/>
        </a:p>
      </dgm:t>
    </dgm:pt>
    <dgm:pt modelId="{E6F8EA0C-11D2-40BD-BC08-E3639886447D}" type="sibTrans" cxnId="{59728547-DF39-49A5-854E-987327EE5233}">
      <dgm:prSet/>
      <dgm:spPr/>
      <dgm:t>
        <a:bodyPr/>
        <a:lstStyle/>
        <a:p>
          <a:endParaRPr lang="nl-NL"/>
        </a:p>
      </dgm:t>
    </dgm:pt>
    <dgm:pt modelId="{3B5BC2A1-2413-43D8-ACFB-650EBE1396F7}">
      <dgm:prSet custT="1"/>
      <dgm:spPr/>
      <dgm:t>
        <a:bodyPr/>
        <a:lstStyle/>
        <a:p>
          <a:r>
            <a:rPr lang="nl-NL" sz="2000" dirty="0" smtClean="0"/>
            <a:t>Cyanide/cyanogeen</a:t>
          </a:r>
          <a:endParaRPr lang="nl-NL" sz="1200" dirty="0"/>
        </a:p>
      </dgm:t>
    </dgm:pt>
    <dgm:pt modelId="{88862815-8A66-4AA5-89AC-93A1765F0E60}" type="parTrans" cxnId="{D0A971D8-4828-4F73-AB4F-3304B753DC06}">
      <dgm:prSet/>
      <dgm:spPr/>
      <dgm:t>
        <a:bodyPr/>
        <a:lstStyle/>
        <a:p>
          <a:endParaRPr lang="nl-NL"/>
        </a:p>
      </dgm:t>
    </dgm:pt>
    <dgm:pt modelId="{3EBF9D4F-F7F0-49D2-A69E-8C2CAA6A466A}" type="sibTrans" cxnId="{D0A971D8-4828-4F73-AB4F-3304B753DC06}">
      <dgm:prSet/>
      <dgm:spPr/>
      <dgm:t>
        <a:bodyPr/>
        <a:lstStyle/>
        <a:p>
          <a:endParaRPr lang="nl-NL"/>
        </a:p>
      </dgm:t>
    </dgm:pt>
    <dgm:pt modelId="{CAB72661-1AE4-44EF-A670-C10030C55F7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dirty="0" smtClean="0"/>
            <a:t>O2</a:t>
          </a:r>
          <a:r>
            <a:rPr lang="nl-NL" sz="1200" dirty="0" smtClean="0"/>
            <a:t> </a:t>
          </a:r>
          <a:r>
            <a:rPr lang="nl-NL" sz="2000" dirty="0" smtClean="0"/>
            <a:t>metabolisme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dirty="0"/>
        </a:p>
      </dgm:t>
    </dgm:pt>
    <dgm:pt modelId="{A42DB11F-1504-436D-A25A-A6CA62DAE9EE}" type="parTrans" cxnId="{BB21DA9A-683D-4C77-A904-24805CA410BE}">
      <dgm:prSet/>
      <dgm:spPr/>
      <dgm:t>
        <a:bodyPr/>
        <a:lstStyle/>
        <a:p>
          <a:endParaRPr lang="nl-NL"/>
        </a:p>
      </dgm:t>
    </dgm:pt>
    <dgm:pt modelId="{EFA2E121-44BA-4F2E-A471-D26F49C7D845}" type="sibTrans" cxnId="{BB21DA9A-683D-4C77-A904-24805CA410BE}">
      <dgm:prSet/>
      <dgm:spPr/>
      <dgm:t>
        <a:bodyPr/>
        <a:lstStyle/>
        <a:p>
          <a:endParaRPr lang="nl-NL"/>
        </a:p>
      </dgm:t>
    </dgm:pt>
    <dgm:pt modelId="{9ECB5FC5-C95D-44BC-AFBC-2B993CAF1FE0}">
      <dgm:prSet custT="1"/>
      <dgm:spPr/>
      <dgm:t>
        <a:bodyPr/>
        <a:lstStyle/>
        <a:p>
          <a:r>
            <a:rPr lang="nl-NL" sz="2000" dirty="0" smtClean="0"/>
            <a:t>sulfide</a:t>
          </a:r>
          <a:endParaRPr lang="nl-NL" sz="2000" dirty="0"/>
        </a:p>
      </dgm:t>
    </dgm:pt>
    <dgm:pt modelId="{2EEBAC27-ADC3-4361-A283-7F3DEC9D6C8C}" type="parTrans" cxnId="{49069556-B383-4365-8BE0-0DD9E4F0E737}">
      <dgm:prSet/>
      <dgm:spPr/>
      <dgm:t>
        <a:bodyPr/>
        <a:lstStyle/>
        <a:p>
          <a:endParaRPr lang="nl-NL"/>
        </a:p>
      </dgm:t>
    </dgm:pt>
    <dgm:pt modelId="{EB9E1277-F074-47DB-97C6-F47CA3B0EE97}" type="sibTrans" cxnId="{49069556-B383-4365-8BE0-0DD9E4F0E737}">
      <dgm:prSet/>
      <dgm:spPr/>
      <dgm:t>
        <a:bodyPr/>
        <a:lstStyle/>
        <a:p>
          <a:endParaRPr lang="nl-NL"/>
        </a:p>
      </dgm:t>
    </dgm:pt>
    <dgm:pt modelId="{4369017A-A2C7-4C35-A5CD-C7E4EB233511}">
      <dgm:prSet custT="1"/>
      <dgm:spPr/>
      <dgm:t>
        <a:bodyPr/>
        <a:lstStyle/>
        <a:p>
          <a:r>
            <a:rPr lang="nl-NL" sz="2000" dirty="0" err="1" smtClean="0"/>
            <a:t>aziden</a:t>
          </a:r>
          <a:endParaRPr lang="nl-NL" sz="2000" dirty="0"/>
        </a:p>
      </dgm:t>
    </dgm:pt>
    <dgm:pt modelId="{D7251D43-2C77-4381-99D1-56AC9BFEAA46}" type="parTrans" cxnId="{80BD62EE-9B06-4021-BE46-94A249667866}">
      <dgm:prSet/>
      <dgm:spPr/>
      <dgm:t>
        <a:bodyPr/>
        <a:lstStyle/>
        <a:p>
          <a:endParaRPr lang="nl-NL"/>
        </a:p>
      </dgm:t>
    </dgm:pt>
    <dgm:pt modelId="{D743E43B-6186-49CC-B159-EA3E7237457B}" type="sibTrans" cxnId="{80BD62EE-9B06-4021-BE46-94A249667866}">
      <dgm:prSet/>
      <dgm:spPr/>
      <dgm:t>
        <a:bodyPr/>
        <a:lstStyle/>
        <a:p>
          <a:endParaRPr lang="nl-NL"/>
        </a:p>
      </dgm:t>
    </dgm:pt>
    <dgm:pt modelId="{00C25195-A6D7-4BFE-AF8C-D1BD87B4A40A}" type="pres">
      <dgm:prSet presAssocID="{9CEBD5FC-797F-4F47-BDFA-439165DF20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5DE330E-81EC-44C5-B7B6-A06FAE17A610}" type="pres">
      <dgm:prSet presAssocID="{B17F1B21-C2B5-47A3-9FA8-05D3C76B8710}" presName="root1" presStyleCnt="0"/>
      <dgm:spPr/>
    </dgm:pt>
    <dgm:pt modelId="{12738092-45B0-4349-98E7-476A3F0A68A2}" type="pres">
      <dgm:prSet presAssocID="{B17F1B21-C2B5-47A3-9FA8-05D3C76B871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7043F56-5D3D-4872-A354-27338543151B}" type="pres">
      <dgm:prSet presAssocID="{B17F1B21-C2B5-47A3-9FA8-05D3C76B8710}" presName="level2hierChild" presStyleCnt="0"/>
      <dgm:spPr/>
    </dgm:pt>
    <dgm:pt modelId="{7C9BF0B0-3BAE-4E59-BA70-850F2B1F90D4}" type="pres">
      <dgm:prSet presAssocID="{9163FAFB-CFEA-4B6A-B53C-DA162B270815}" presName="conn2-1" presStyleLbl="parChTrans1D2" presStyleIdx="0" presStyleCnt="2"/>
      <dgm:spPr/>
      <dgm:t>
        <a:bodyPr/>
        <a:lstStyle/>
        <a:p>
          <a:endParaRPr lang="nl-NL"/>
        </a:p>
      </dgm:t>
    </dgm:pt>
    <dgm:pt modelId="{A24B2FF8-4FDB-4ADD-A0FC-02846CB96E74}" type="pres">
      <dgm:prSet presAssocID="{9163FAFB-CFEA-4B6A-B53C-DA162B270815}" presName="connTx" presStyleLbl="parChTrans1D2" presStyleIdx="0" presStyleCnt="2"/>
      <dgm:spPr/>
      <dgm:t>
        <a:bodyPr/>
        <a:lstStyle/>
        <a:p>
          <a:endParaRPr lang="nl-NL"/>
        </a:p>
      </dgm:t>
    </dgm:pt>
    <dgm:pt modelId="{AD8D33FB-669D-4E5E-899A-277DF85F8492}" type="pres">
      <dgm:prSet presAssocID="{3EFE116E-1CC5-4410-B5BC-4094008D09BC}" presName="root2" presStyleCnt="0"/>
      <dgm:spPr/>
    </dgm:pt>
    <dgm:pt modelId="{4A830FE4-52C4-4FD3-936A-DB67C00BB7A7}" type="pres">
      <dgm:prSet presAssocID="{3EFE116E-1CC5-4410-B5BC-4094008D09BC}" presName="LevelTwoTextNode" presStyleLbl="node2" presStyleIdx="0" presStyleCnt="2" custLinFactNeighborX="-15182" custLinFactNeighborY="-4294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4FFC8C2-847D-4969-B447-C641656581C3}" type="pres">
      <dgm:prSet presAssocID="{3EFE116E-1CC5-4410-B5BC-4094008D09BC}" presName="level3hierChild" presStyleCnt="0"/>
      <dgm:spPr/>
    </dgm:pt>
    <dgm:pt modelId="{9E228B2E-F44B-4C18-A197-33E122DC1FF0}" type="pres">
      <dgm:prSet presAssocID="{32215B66-F91F-405D-A0ED-108C2D450399}" presName="conn2-1" presStyleLbl="parChTrans1D3" presStyleIdx="0" presStyleCnt="2"/>
      <dgm:spPr/>
      <dgm:t>
        <a:bodyPr/>
        <a:lstStyle/>
        <a:p>
          <a:endParaRPr lang="nl-NL"/>
        </a:p>
      </dgm:t>
    </dgm:pt>
    <dgm:pt modelId="{56FCF72C-815C-4A1C-A0CC-F3979BDC4E90}" type="pres">
      <dgm:prSet presAssocID="{32215B66-F91F-405D-A0ED-108C2D450399}" presName="connTx" presStyleLbl="parChTrans1D3" presStyleIdx="0" presStyleCnt="2"/>
      <dgm:spPr/>
      <dgm:t>
        <a:bodyPr/>
        <a:lstStyle/>
        <a:p>
          <a:endParaRPr lang="nl-NL"/>
        </a:p>
      </dgm:t>
    </dgm:pt>
    <dgm:pt modelId="{E1A0A9EF-31D5-4DE5-B861-318A7A415FDC}" type="pres">
      <dgm:prSet presAssocID="{E7A1668E-9FB1-441D-AD36-0DFD270D9A04}" presName="root2" presStyleCnt="0"/>
      <dgm:spPr/>
    </dgm:pt>
    <dgm:pt modelId="{7F7FE7C9-9DCA-4C5A-8BB3-2DCEBA15D036}" type="pres">
      <dgm:prSet presAssocID="{E7A1668E-9FB1-441D-AD36-0DFD270D9A04}" presName="LevelTwoTextNode" presStyleLbl="node3" presStyleIdx="0" presStyleCnt="2" custLinFactNeighborX="-1083" custLinFactNeighborY="-4366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2A36CCD-4A4D-487A-93E6-254BA44FBDC2}" type="pres">
      <dgm:prSet presAssocID="{E7A1668E-9FB1-441D-AD36-0DFD270D9A04}" presName="level3hierChild" presStyleCnt="0"/>
      <dgm:spPr/>
    </dgm:pt>
    <dgm:pt modelId="{F4BF3D69-4410-4B5D-A1F9-F41263430473}" type="pres">
      <dgm:prSet presAssocID="{DF0AD021-22E6-4A7D-85C6-C7E5C5ED44C6}" presName="conn2-1" presStyleLbl="parChTrans1D4" presStyleIdx="0" presStyleCnt="5"/>
      <dgm:spPr/>
      <dgm:t>
        <a:bodyPr/>
        <a:lstStyle/>
        <a:p>
          <a:endParaRPr lang="nl-NL"/>
        </a:p>
      </dgm:t>
    </dgm:pt>
    <dgm:pt modelId="{31BDEFC8-E57A-437E-96B6-F3567F0DC9B2}" type="pres">
      <dgm:prSet presAssocID="{DF0AD021-22E6-4A7D-85C6-C7E5C5ED44C6}" presName="connTx" presStyleLbl="parChTrans1D4" presStyleIdx="0" presStyleCnt="5"/>
      <dgm:spPr/>
      <dgm:t>
        <a:bodyPr/>
        <a:lstStyle/>
        <a:p>
          <a:endParaRPr lang="nl-NL"/>
        </a:p>
      </dgm:t>
    </dgm:pt>
    <dgm:pt modelId="{2F300112-CBA9-43D3-B21F-89A9A3A96E31}" type="pres">
      <dgm:prSet presAssocID="{CFE5E222-93CE-4280-B326-EFAB2B1FFF35}" presName="root2" presStyleCnt="0"/>
      <dgm:spPr/>
    </dgm:pt>
    <dgm:pt modelId="{93D5876B-7D92-4ABB-8E06-CF120B4D29B4}" type="pres">
      <dgm:prSet presAssocID="{CFE5E222-93CE-4280-B326-EFAB2B1FFF35}" presName="LevelTwoTextNode" presStyleLbl="node4" presStyleIdx="0" presStyleCnt="5" custLinFactY="-19454" custLinFactNeighborX="-6486" custLinFactNeighborY="-10000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DCF8DC4-04EE-48CF-B872-07A201BB979D}" type="pres">
      <dgm:prSet presAssocID="{CFE5E222-93CE-4280-B326-EFAB2B1FFF35}" presName="level3hierChild" presStyleCnt="0"/>
      <dgm:spPr/>
    </dgm:pt>
    <dgm:pt modelId="{0DFC4857-70F0-4BAE-9DE9-0644D7449488}" type="pres">
      <dgm:prSet presAssocID="{C03125E2-0C7A-4EBB-8B29-2B9C392DB246}" presName="conn2-1" presStyleLbl="parChTrans1D4" presStyleIdx="1" presStyleCnt="5"/>
      <dgm:spPr/>
      <dgm:t>
        <a:bodyPr/>
        <a:lstStyle/>
        <a:p>
          <a:endParaRPr lang="nl-NL"/>
        </a:p>
      </dgm:t>
    </dgm:pt>
    <dgm:pt modelId="{2AF8AB1B-38F7-4170-AAF0-548A98E79759}" type="pres">
      <dgm:prSet presAssocID="{C03125E2-0C7A-4EBB-8B29-2B9C392DB246}" presName="connTx" presStyleLbl="parChTrans1D4" presStyleIdx="1" presStyleCnt="5"/>
      <dgm:spPr/>
      <dgm:t>
        <a:bodyPr/>
        <a:lstStyle/>
        <a:p>
          <a:endParaRPr lang="nl-NL"/>
        </a:p>
      </dgm:t>
    </dgm:pt>
    <dgm:pt modelId="{6AE6A0E9-E63A-4CD1-80D1-0ED09BCA48BE}" type="pres">
      <dgm:prSet presAssocID="{08C60F2E-646C-41E1-BE1C-BC5689BF97FD}" presName="root2" presStyleCnt="0"/>
      <dgm:spPr/>
    </dgm:pt>
    <dgm:pt modelId="{3683E291-B7BE-462D-8637-5EAED54405B6}" type="pres">
      <dgm:prSet presAssocID="{08C60F2E-646C-41E1-BE1C-BC5689BF97FD}" presName="LevelTwoTextNode" presStyleLbl="node4" presStyleIdx="1" presStyleCnt="5" custLinFactNeighborX="-6397" custLinFactNeighborY="-5279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900B335-3B45-47E5-BAE2-2360200216AC}" type="pres">
      <dgm:prSet presAssocID="{08C60F2E-646C-41E1-BE1C-BC5689BF97FD}" presName="level3hierChild" presStyleCnt="0"/>
      <dgm:spPr/>
    </dgm:pt>
    <dgm:pt modelId="{B5BC383E-4367-4CDA-88FA-0F836C2465BC}" type="pres">
      <dgm:prSet presAssocID="{A42DB11F-1504-436D-A25A-A6CA62DAE9EE}" presName="conn2-1" presStyleLbl="parChTrans1D3" presStyleIdx="1" presStyleCnt="2"/>
      <dgm:spPr/>
      <dgm:t>
        <a:bodyPr/>
        <a:lstStyle/>
        <a:p>
          <a:endParaRPr lang="nl-NL"/>
        </a:p>
      </dgm:t>
    </dgm:pt>
    <dgm:pt modelId="{9E362BDD-288B-49B8-A4EF-2DF1EB7B7EC1}" type="pres">
      <dgm:prSet presAssocID="{A42DB11F-1504-436D-A25A-A6CA62DAE9EE}" presName="connTx" presStyleLbl="parChTrans1D3" presStyleIdx="1" presStyleCnt="2"/>
      <dgm:spPr/>
      <dgm:t>
        <a:bodyPr/>
        <a:lstStyle/>
        <a:p>
          <a:endParaRPr lang="nl-NL"/>
        </a:p>
      </dgm:t>
    </dgm:pt>
    <dgm:pt modelId="{B20EA3AF-A7F7-4D5F-B854-50B845CCEAA9}" type="pres">
      <dgm:prSet presAssocID="{CAB72661-1AE4-44EF-A670-C10030C55F7B}" presName="root2" presStyleCnt="0"/>
      <dgm:spPr/>
    </dgm:pt>
    <dgm:pt modelId="{6BA698BA-655C-431A-931F-2D41A778C335}" type="pres">
      <dgm:prSet presAssocID="{CAB72661-1AE4-44EF-A670-C10030C55F7B}" presName="LevelTwoTextNode" presStyleLbl="node3" presStyleIdx="1" presStyleCnt="2" custLinFactNeighborX="-5899" custLinFactNeighborY="1556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649B019-7581-46D5-9983-DBCC5A0FED10}" type="pres">
      <dgm:prSet presAssocID="{CAB72661-1AE4-44EF-A670-C10030C55F7B}" presName="level3hierChild" presStyleCnt="0"/>
      <dgm:spPr/>
    </dgm:pt>
    <dgm:pt modelId="{3290F030-7187-4796-8CE8-D08476FA326A}" type="pres">
      <dgm:prSet presAssocID="{88862815-8A66-4AA5-89AC-93A1765F0E60}" presName="conn2-1" presStyleLbl="parChTrans1D4" presStyleIdx="2" presStyleCnt="5"/>
      <dgm:spPr/>
      <dgm:t>
        <a:bodyPr/>
        <a:lstStyle/>
        <a:p>
          <a:endParaRPr lang="nl-NL"/>
        </a:p>
      </dgm:t>
    </dgm:pt>
    <dgm:pt modelId="{0825910D-26EA-4925-9042-7641A97379DC}" type="pres">
      <dgm:prSet presAssocID="{88862815-8A66-4AA5-89AC-93A1765F0E60}" presName="connTx" presStyleLbl="parChTrans1D4" presStyleIdx="2" presStyleCnt="5"/>
      <dgm:spPr/>
      <dgm:t>
        <a:bodyPr/>
        <a:lstStyle/>
        <a:p>
          <a:endParaRPr lang="nl-NL"/>
        </a:p>
      </dgm:t>
    </dgm:pt>
    <dgm:pt modelId="{ADBA02F5-15BB-43CC-A7C0-4812198CE054}" type="pres">
      <dgm:prSet presAssocID="{3B5BC2A1-2413-43D8-ACFB-650EBE1396F7}" presName="root2" presStyleCnt="0"/>
      <dgm:spPr/>
    </dgm:pt>
    <dgm:pt modelId="{DF7FCD8A-C9E3-409D-A758-EB9C260E571A}" type="pres">
      <dgm:prSet presAssocID="{3B5BC2A1-2413-43D8-ACFB-650EBE1396F7}" presName="LevelTwoTextNode" presStyleLbl="node4" presStyleIdx="2" presStyleCnt="5" custLinFactNeighborX="-1586" custLinFactNeighborY="1502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C03B28B-52A1-432E-A7CB-B7A1B9722D8B}" type="pres">
      <dgm:prSet presAssocID="{3B5BC2A1-2413-43D8-ACFB-650EBE1396F7}" presName="level3hierChild" presStyleCnt="0"/>
      <dgm:spPr/>
    </dgm:pt>
    <dgm:pt modelId="{B0204761-AB1E-459C-9C06-403F4F1AA5C4}" type="pres">
      <dgm:prSet presAssocID="{2EEBAC27-ADC3-4361-A283-7F3DEC9D6C8C}" presName="conn2-1" presStyleLbl="parChTrans1D4" presStyleIdx="3" presStyleCnt="5"/>
      <dgm:spPr/>
      <dgm:t>
        <a:bodyPr/>
        <a:lstStyle/>
        <a:p>
          <a:endParaRPr lang="nl-NL"/>
        </a:p>
      </dgm:t>
    </dgm:pt>
    <dgm:pt modelId="{7C961E47-2D4A-46F7-A58F-839C151A7D15}" type="pres">
      <dgm:prSet presAssocID="{2EEBAC27-ADC3-4361-A283-7F3DEC9D6C8C}" presName="connTx" presStyleLbl="parChTrans1D4" presStyleIdx="3" presStyleCnt="5"/>
      <dgm:spPr/>
      <dgm:t>
        <a:bodyPr/>
        <a:lstStyle/>
        <a:p>
          <a:endParaRPr lang="nl-NL"/>
        </a:p>
      </dgm:t>
    </dgm:pt>
    <dgm:pt modelId="{AACA1D80-3F86-4EF2-8387-EED9B17C3F0F}" type="pres">
      <dgm:prSet presAssocID="{9ECB5FC5-C95D-44BC-AFBC-2B993CAF1FE0}" presName="root2" presStyleCnt="0"/>
      <dgm:spPr/>
    </dgm:pt>
    <dgm:pt modelId="{6C780976-08CB-4E4C-AC70-A3BDA3207611}" type="pres">
      <dgm:prSet presAssocID="{9ECB5FC5-C95D-44BC-AFBC-2B993CAF1FE0}" presName="LevelTwoTextNode" presStyleLbl="node4" presStyleIdx="3" presStyleCnt="5" custLinFactNeighborX="-1586" custLinFactNeighborY="5397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D1409C7-C273-4B24-81F5-BA19ED483A2C}" type="pres">
      <dgm:prSet presAssocID="{9ECB5FC5-C95D-44BC-AFBC-2B993CAF1FE0}" presName="level3hierChild" presStyleCnt="0"/>
      <dgm:spPr/>
    </dgm:pt>
    <dgm:pt modelId="{09945BE7-3F79-4E88-848E-3C37662FAB66}" type="pres">
      <dgm:prSet presAssocID="{D7251D43-2C77-4381-99D1-56AC9BFEAA46}" presName="conn2-1" presStyleLbl="parChTrans1D4" presStyleIdx="4" presStyleCnt="5"/>
      <dgm:spPr/>
      <dgm:t>
        <a:bodyPr/>
        <a:lstStyle/>
        <a:p>
          <a:endParaRPr lang="nl-NL"/>
        </a:p>
      </dgm:t>
    </dgm:pt>
    <dgm:pt modelId="{7F11C623-EBB2-48EA-B85F-75AAC28DDF44}" type="pres">
      <dgm:prSet presAssocID="{D7251D43-2C77-4381-99D1-56AC9BFEAA46}" presName="connTx" presStyleLbl="parChTrans1D4" presStyleIdx="4" presStyleCnt="5"/>
      <dgm:spPr/>
      <dgm:t>
        <a:bodyPr/>
        <a:lstStyle/>
        <a:p>
          <a:endParaRPr lang="nl-NL"/>
        </a:p>
      </dgm:t>
    </dgm:pt>
    <dgm:pt modelId="{9521CD9A-1AC7-4153-B340-94F9DB2F9ED2}" type="pres">
      <dgm:prSet presAssocID="{4369017A-A2C7-4C35-A5CD-C7E4EB233511}" presName="root2" presStyleCnt="0"/>
      <dgm:spPr/>
    </dgm:pt>
    <dgm:pt modelId="{D63759FD-0542-4CFF-BBE3-8FE811875217}" type="pres">
      <dgm:prSet presAssocID="{4369017A-A2C7-4C35-A5CD-C7E4EB233511}" presName="LevelTwoTextNode" presStyleLbl="node4" presStyleIdx="4" presStyleCnt="5" custLinFactNeighborX="-1586" custLinFactNeighborY="7367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7A2C3E0-3D62-4F31-9879-7959B1B8FA13}" type="pres">
      <dgm:prSet presAssocID="{4369017A-A2C7-4C35-A5CD-C7E4EB233511}" presName="level3hierChild" presStyleCnt="0"/>
      <dgm:spPr/>
    </dgm:pt>
    <dgm:pt modelId="{4B602D1C-CA3B-40DE-9BDE-9D0A96419366}" type="pres">
      <dgm:prSet presAssocID="{AC947871-0231-4521-9ABC-84723D174A14}" presName="conn2-1" presStyleLbl="parChTrans1D2" presStyleIdx="1" presStyleCnt="2"/>
      <dgm:spPr/>
      <dgm:t>
        <a:bodyPr/>
        <a:lstStyle/>
        <a:p>
          <a:endParaRPr lang="nl-NL"/>
        </a:p>
      </dgm:t>
    </dgm:pt>
    <dgm:pt modelId="{10DEC919-1B80-49CB-819D-364223BF19F8}" type="pres">
      <dgm:prSet presAssocID="{AC947871-0231-4521-9ABC-84723D174A14}" presName="connTx" presStyleLbl="parChTrans1D2" presStyleIdx="1" presStyleCnt="2"/>
      <dgm:spPr/>
      <dgm:t>
        <a:bodyPr/>
        <a:lstStyle/>
        <a:p>
          <a:endParaRPr lang="nl-NL"/>
        </a:p>
      </dgm:t>
    </dgm:pt>
    <dgm:pt modelId="{57F78B95-57BC-4EDC-80F3-268D1C2F5641}" type="pres">
      <dgm:prSet presAssocID="{100D1CD1-B4A8-4E91-8E70-3620F11C1903}" presName="root2" presStyleCnt="0"/>
      <dgm:spPr/>
    </dgm:pt>
    <dgm:pt modelId="{5FB68377-E133-4AFC-B22F-61BAFE2B3ABE}" type="pres">
      <dgm:prSet presAssocID="{100D1CD1-B4A8-4E91-8E70-3620F11C1903}" presName="LevelTwoTextNode" presStyleLbl="node2" presStyleIdx="1" presStyleCnt="2" custLinFactY="21208" custLinFactNeighborX="-29483" custLinFactNeighborY="10000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CC32A9F-0E5C-418B-AE1F-71515D30D3AD}" type="pres">
      <dgm:prSet presAssocID="{100D1CD1-B4A8-4E91-8E70-3620F11C1903}" presName="level3hierChild" presStyleCnt="0"/>
      <dgm:spPr/>
    </dgm:pt>
  </dgm:ptLst>
  <dgm:cxnLst>
    <dgm:cxn modelId="{755D9BC6-ECBF-4CEC-9D3E-08189B2B756C}" type="presOf" srcId="{2EEBAC27-ADC3-4361-A283-7F3DEC9D6C8C}" destId="{7C961E47-2D4A-46F7-A58F-839C151A7D15}" srcOrd="1" destOrd="0" presId="urn:microsoft.com/office/officeart/2005/8/layout/hierarchy2"/>
    <dgm:cxn modelId="{A093F758-A8DF-45EB-AFD1-79E6F4D1AF6A}" type="presOf" srcId="{CFE5E222-93CE-4280-B326-EFAB2B1FFF35}" destId="{93D5876B-7D92-4ABB-8E06-CF120B4D29B4}" srcOrd="0" destOrd="0" presId="urn:microsoft.com/office/officeart/2005/8/layout/hierarchy2"/>
    <dgm:cxn modelId="{7EF54571-D2C3-43CE-B306-6C982BDDECA3}" type="presOf" srcId="{A42DB11F-1504-436D-A25A-A6CA62DAE9EE}" destId="{B5BC383E-4367-4CDA-88FA-0F836C2465BC}" srcOrd="0" destOrd="0" presId="urn:microsoft.com/office/officeart/2005/8/layout/hierarchy2"/>
    <dgm:cxn modelId="{9EE4CE2B-77CC-4EFD-863C-F82FDB2BF92A}" type="presOf" srcId="{DF0AD021-22E6-4A7D-85C6-C7E5C5ED44C6}" destId="{F4BF3D69-4410-4B5D-A1F9-F41263430473}" srcOrd="0" destOrd="0" presId="urn:microsoft.com/office/officeart/2005/8/layout/hierarchy2"/>
    <dgm:cxn modelId="{D0A971D8-4828-4F73-AB4F-3304B753DC06}" srcId="{CAB72661-1AE4-44EF-A670-C10030C55F7B}" destId="{3B5BC2A1-2413-43D8-ACFB-650EBE1396F7}" srcOrd="0" destOrd="0" parTransId="{88862815-8A66-4AA5-89AC-93A1765F0E60}" sibTransId="{3EBF9D4F-F7F0-49D2-A69E-8C2CAA6A466A}"/>
    <dgm:cxn modelId="{3401AE5E-58C9-45F9-99CD-F28FB7B864EF}" type="presOf" srcId="{B17F1B21-C2B5-47A3-9FA8-05D3C76B8710}" destId="{12738092-45B0-4349-98E7-476A3F0A68A2}" srcOrd="0" destOrd="0" presId="urn:microsoft.com/office/officeart/2005/8/layout/hierarchy2"/>
    <dgm:cxn modelId="{7DE9C78D-7770-4FC6-B2BB-BBDA412E42A4}" type="presOf" srcId="{2EEBAC27-ADC3-4361-A283-7F3DEC9D6C8C}" destId="{B0204761-AB1E-459C-9C06-403F4F1AA5C4}" srcOrd="0" destOrd="0" presId="urn:microsoft.com/office/officeart/2005/8/layout/hierarchy2"/>
    <dgm:cxn modelId="{2FABE265-94E4-4E36-913A-1611C1114325}" type="presOf" srcId="{9163FAFB-CFEA-4B6A-B53C-DA162B270815}" destId="{A24B2FF8-4FDB-4ADD-A0FC-02846CB96E74}" srcOrd="1" destOrd="0" presId="urn:microsoft.com/office/officeart/2005/8/layout/hierarchy2"/>
    <dgm:cxn modelId="{F92E2342-1AA5-4FDE-8F6E-500A3934C869}" type="presOf" srcId="{AC947871-0231-4521-9ABC-84723D174A14}" destId="{4B602D1C-CA3B-40DE-9BDE-9D0A96419366}" srcOrd="0" destOrd="0" presId="urn:microsoft.com/office/officeart/2005/8/layout/hierarchy2"/>
    <dgm:cxn modelId="{80BD62EE-9B06-4021-BE46-94A249667866}" srcId="{CAB72661-1AE4-44EF-A670-C10030C55F7B}" destId="{4369017A-A2C7-4C35-A5CD-C7E4EB233511}" srcOrd="2" destOrd="0" parTransId="{D7251D43-2C77-4381-99D1-56AC9BFEAA46}" sibTransId="{D743E43B-6186-49CC-B159-EA3E7237457B}"/>
    <dgm:cxn modelId="{04AEC1ED-CEF9-47F2-A17E-4BB70CB03B65}" type="presOf" srcId="{32215B66-F91F-405D-A0ED-108C2D450399}" destId="{56FCF72C-815C-4A1C-A0CC-F3979BDC4E90}" srcOrd="1" destOrd="0" presId="urn:microsoft.com/office/officeart/2005/8/layout/hierarchy2"/>
    <dgm:cxn modelId="{49069556-B383-4365-8BE0-0DD9E4F0E737}" srcId="{CAB72661-1AE4-44EF-A670-C10030C55F7B}" destId="{9ECB5FC5-C95D-44BC-AFBC-2B993CAF1FE0}" srcOrd="1" destOrd="0" parTransId="{2EEBAC27-ADC3-4361-A283-7F3DEC9D6C8C}" sibTransId="{EB9E1277-F074-47DB-97C6-F47CA3B0EE97}"/>
    <dgm:cxn modelId="{F8CF7CD3-77ED-4546-B831-A240D301E794}" type="presOf" srcId="{4369017A-A2C7-4C35-A5CD-C7E4EB233511}" destId="{D63759FD-0542-4CFF-BBE3-8FE811875217}" srcOrd="0" destOrd="0" presId="urn:microsoft.com/office/officeart/2005/8/layout/hierarchy2"/>
    <dgm:cxn modelId="{7FA9F1F4-B278-40FE-91D5-7606AC66882E}" type="presOf" srcId="{A42DB11F-1504-436D-A25A-A6CA62DAE9EE}" destId="{9E362BDD-288B-49B8-A4EF-2DF1EB7B7EC1}" srcOrd="1" destOrd="0" presId="urn:microsoft.com/office/officeart/2005/8/layout/hierarchy2"/>
    <dgm:cxn modelId="{6B7E5B8B-23CA-4741-AFC2-732B90C110D4}" srcId="{B17F1B21-C2B5-47A3-9FA8-05D3C76B8710}" destId="{3EFE116E-1CC5-4410-B5BC-4094008D09BC}" srcOrd="0" destOrd="0" parTransId="{9163FAFB-CFEA-4B6A-B53C-DA162B270815}" sibTransId="{20A2D323-9F0C-4D94-96B6-6AA4EE9680F7}"/>
    <dgm:cxn modelId="{5F4B1F40-52FE-4A73-8CD9-3D60B8932EEE}" type="presOf" srcId="{CAB72661-1AE4-44EF-A670-C10030C55F7B}" destId="{6BA698BA-655C-431A-931F-2D41A778C335}" srcOrd="0" destOrd="0" presId="urn:microsoft.com/office/officeart/2005/8/layout/hierarchy2"/>
    <dgm:cxn modelId="{CDF630AA-5805-4778-9E40-F7879125CA3E}" srcId="{B17F1B21-C2B5-47A3-9FA8-05D3C76B8710}" destId="{100D1CD1-B4A8-4E91-8E70-3620F11C1903}" srcOrd="1" destOrd="0" parTransId="{AC947871-0231-4521-9ABC-84723D174A14}" sibTransId="{167FCBDE-FFDF-4F2C-99ED-69C087607BFC}"/>
    <dgm:cxn modelId="{3C1C3AF0-CB69-482A-9A3F-2978D34AD4A7}" type="presOf" srcId="{3B5BC2A1-2413-43D8-ACFB-650EBE1396F7}" destId="{DF7FCD8A-C9E3-409D-A758-EB9C260E571A}" srcOrd="0" destOrd="0" presId="urn:microsoft.com/office/officeart/2005/8/layout/hierarchy2"/>
    <dgm:cxn modelId="{23D40B3E-A419-4B9D-9149-4112526D122F}" type="presOf" srcId="{08C60F2E-646C-41E1-BE1C-BC5689BF97FD}" destId="{3683E291-B7BE-462D-8637-5EAED54405B6}" srcOrd="0" destOrd="0" presId="urn:microsoft.com/office/officeart/2005/8/layout/hierarchy2"/>
    <dgm:cxn modelId="{77A249DD-4439-4445-AAC5-5E0B0FAFAFE9}" srcId="{9CEBD5FC-797F-4F47-BDFA-439165DF20BF}" destId="{B17F1B21-C2B5-47A3-9FA8-05D3C76B8710}" srcOrd="0" destOrd="0" parTransId="{9D9D3EB5-45E4-4F5B-9847-CD711FD73E1A}" sibTransId="{E0375F2E-7696-482E-973E-9E4FADB208C4}"/>
    <dgm:cxn modelId="{633E5F1D-D6BF-49BA-9195-ABD5B683BC1A}" type="presOf" srcId="{D7251D43-2C77-4381-99D1-56AC9BFEAA46}" destId="{7F11C623-EBB2-48EA-B85F-75AAC28DDF44}" srcOrd="1" destOrd="0" presId="urn:microsoft.com/office/officeart/2005/8/layout/hierarchy2"/>
    <dgm:cxn modelId="{77FC3D7A-C08C-4AA9-A634-2E17B7A0762E}" type="presOf" srcId="{C03125E2-0C7A-4EBB-8B29-2B9C392DB246}" destId="{2AF8AB1B-38F7-4170-AAF0-548A98E79759}" srcOrd="1" destOrd="0" presId="urn:microsoft.com/office/officeart/2005/8/layout/hierarchy2"/>
    <dgm:cxn modelId="{FFE83147-109F-473A-BB49-85790FC792EB}" type="presOf" srcId="{32215B66-F91F-405D-A0ED-108C2D450399}" destId="{9E228B2E-F44B-4C18-A197-33E122DC1FF0}" srcOrd="0" destOrd="0" presId="urn:microsoft.com/office/officeart/2005/8/layout/hierarchy2"/>
    <dgm:cxn modelId="{2457B7AB-9777-4D3C-A7DD-1BF1559BB89A}" type="presOf" srcId="{88862815-8A66-4AA5-89AC-93A1765F0E60}" destId="{3290F030-7187-4796-8CE8-D08476FA326A}" srcOrd="0" destOrd="0" presId="urn:microsoft.com/office/officeart/2005/8/layout/hierarchy2"/>
    <dgm:cxn modelId="{3F6E5CDE-6E81-4353-BDC8-752B33823207}" srcId="{E7A1668E-9FB1-441D-AD36-0DFD270D9A04}" destId="{08C60F2E-646C-41E1-BE1C-BC5689BF97FD}" srcOrd="1" destOrd="0" parTransId="{C03125E2-0C7A-4EBB-8B29-2B9C392DB246}" sibTransId="{C692CAE3-8364-42ED-B6E3-D914285C1C36}"/>
    <dgm:cxn modelId="{F60AE61F-ABB4-4360-80D4-768393A88B61}" srcId="{3EFE116E-1CC5-4410-B5BC-4094008D09BC}" destId="{E7A1668E-9FB1-441D-AD36-0DFD270D9A04}" srcOrd="0" destOrd="0" parTransId="{32215B66-F91F-405D-A0ED-108C2D450399}" sibTransId="{F2EB04D2-D3CF-462E-BA38-4CEFB932F3EC}"/>
    <dgm:cxn modelId="{D437B5AF-B2E2-4012-82FA-F741E99DA962}" type="presOf" srcId="{D7251D43-2C77-4381-99D1-56AC9BFEAA46}" destId="{09945BE7-3F79-4E88-848E-3C37662FAB66}" srcOrd="0" destOrd="0" presId="urn:microsoft.com/office/officeart/2005/8/layout/hierarchy2"/>
    <dgm:cxn modelId="{2871F861-57A3-47A3-BB55-49C2955BBCFA}" type="presOf" srcId="{100D1CD1-B4A8-4E91-8E70-3620F11C1903}" destId="{5FB68377-E133-4AFC-B22F-61BAFE2B3ABE}" srcOrd="0" destOrd="0" presId="urn:microsoft.com/office/officeart/2005/8/layout/hierarchy2"/>
    <dgm:cxn modelId="{1DF6A311-9B70-4AA7-9F17-9264B186C9A7}" type="presOf" srcId="{DF0AD021-22E6-4A7D-85C6-C7E5C5ED44C6}" destId="{31BDEFC8-E57A-437E-96B6-F3567F0DC9B2}" srcOrd="1" destOrd="0" presId="urn:microsoft.com/office/officeart/2005/8/layout/hierarchy2"/>
    <dgm:cxn modelId="{2C506A79-BAFA-4DC6-AA07-E89BEDB51418}" type="presOf" srcId="{9CEBD5FC-797F-4F47-BDFA-439165DF20BF}" destId="{00C25195-A6D7-4BFE-AF8C-D1BD87B4A40A}" srcOrd="0" destOrd="0" presId="urn:microsoft.com/office/officeart/2005/8/layout/hierarchy2"/>
    <dgm:cxn modelId="{388C1A3C-66F6-4F38-8C2C-58ED09B8D8DB}" type="presOf" srcId="{C03125E2-0C7A-4EBB-8B29-2B9C392DB246}" destId="{0DFC4857-70F0-4BAE-9DE9-0644D7449488}" srcOrd="0" destOrd="0" presId="urn:microsoft.com/office/officeart/2005/8/layout/hierarchy2"/>
    <dgm:cxn modelId="{770C04A1-6102-4C87-A718-4B55867E29FD}" type="presOf" srcId="{3EFE116E-1CC5-4410-B5BC-4094008D09BC}" destId="{4A830FE4-52C4-4FD3-936A-DB67C00BB7A7}" srcOrd="0" destOrd="0" presId="urn:microsoft.com/office/officeart/2005/8/layout/hierarchy2"/>
    <dgm:cxn modelId="{361F6926-83AF-4EA2-8A66-7CBA060AF4CC}" type="presOf" srcId="{88862815-8A66-4AA5-89AC-93A1765F0E60}" destId="{0825910D-26EA-4925-9042-7641A97379DC}" srcOrd="1" destOrd="0" presId="urn:microsoft.com/office/officeart/2005/8/layout/hierarchy2"/>
    <dgm:cxn modelId="{A1ED6A5D-88F0-4A54-84C2-13E6D3DD251C}" type="presOf" srcId="{E7A1668E-9FB1-441D-AD36-0DFD270D9A04}" destId="{7F7FE7C9-9DCA-4C5A-8BB3-2DCEBA15D036}" srcOrd="0" destOrd="0" presId="urn:microsoft.com/office/officeart/2005/8/layout/hierarchy2"/>
    <dgm:cxn modelId="{395428CB-3BAD-4FE0-96E8-CFA4DBF5AF16}" type="presOf" srcId="{AC947871-0231-4521-9ABC-84723D174A14}" destId="{10DEC919-1B80-49CB-819D-364223BF19F8}" srcOrd="1" destOrd="0" presId="urn:microsoft.com/office/officeart/2005/8/layout/hierarchy2"/>
    <dgm:cxn modelId="{59728547-DF39-49A5-854E-987327EE5233}" srcId="{E7A1668E-9FB1-441D-AD36-0DFD270D9A04}" destId="{CFE5E222-93CE-4280-B326-EFAB2B1FFF35}" srcOrd="0" destOrd="0" parTransId="{DF0AD021-22E6-4A7D-85C6-C7E5C5ED44C6}" sibTransId="{E6F8EA0C-11D2-40BD-BC08-E3639886447D}"/>
    <dgm:cxn modelId="{BB21DA9A-683D-4C77-A904-24805CA410BE}" srcId="{3EFE116E-1CC5-4410-B5BC-4094008D09BC}" destId="{CAB72661-1AE4-44EF-A670-C10030C55F7B}" srcOrd="1" destOrd="0" parTransId="{A42DB11F-1504-436D-A25A-A6CA62DAE9EE}" sibTransId="{EFA2E121-44BA-4F2E-A471-D26F49C7D845}"/>
    <dgm:cxn modelId="{3818E3E6-B1C6-4450-90B7-99B13F1D0B0B}" type="presOf" srcId="{9163FAFB-CFEA-4B6A-B53C-DA162B270815}" destId="{7C9BF0B0-3BAE-4E59-BA70-850F2B1F90D4}" srcOrd="0" destOrd="0" presId="urn:microsoft.com/office/officeart/2005/8/layout/hierarchy2"/>
    <dgm:cxn modelId="{0653BDD6-F33F-4CE6-BD64-447BD9C2CF63}" type="presOf" srcId="{9ECB5FC5-C95D-44BC-AFBC-2B993CAF1FE0}" destId="{6C780976-08CB-4E4C-AC70-A3BDA3207611}" srcOrd="0" destOrd="0" presId="urn:microsoft.com/office/officeart/2005/8/layout/hierarchy2"/>
    <dgm:cxn modelId="{A8864509-2E3E-4412-B884-2C5155F95EF1}" type="presParOf" srcId="{00C25195-A6D7-4BFE-AF8C-D1BD87B4A40A}" destId="{15DE330E-81EC-44C5-B7B6-A06FAE17A610}" srcOrd="0" destOrd="0" presId="urn:microsoft.com/office/officeart/2005/8/layout/hierarchy2"/>
    <dgm:cxn modelId="{D3C5859C-7929-4E92-9AA0-7767BAD3D46D}" type="presParOf" srcId="{15DE330E-81EC-44C5-B7B6-A06FAE17A610}" destId="{12738092-45B0-4349-98E7-476A3F0A68A2}" srcOrd="0" destOrd="0" presId="urn:microsoft.com/office/officeart/2005/8/layout/hierarchy2"/>
    <dgm:cxn modelId="{30153F1B-F621-4281-B36F-68013D1A8D6D}" type="presParOf" srcId="{15DE330E-81EC-44C5-B7B6-A06FAE17A610}" destId="{F7043F56-5D3D-4872-A354-27338543151B}" srcOrd="1" destOrd="0" presId="urn:microsoft.com/office/officeart/2005/8/layout/hierarchy2"/>
    <dgm:cxn modelId="{50DB7DCA-21ED-4BEF-BB59-7BB78EA571B3}" type="presParOf" srcId="{F7043F56-5D3D-4872-A354-27338543151B}" destId="{7C9BF0B0-3BAE-4E59-BA70-850F2B1F90D4}" srcOrd="0" destOrd="0" presId="urn:microsoft.com/office/officeart/2005/8/layout/hierarchy2"/>
    <dgm:cxn modelId="{7CAE3F8D-E39B-4D96-A2F7-45DEBF5E21DB}" type="presParOf" srcId="{7C9BF0B0-3BAE-4E59-BA70-850F2B1F90D4}" destId="{A24B2FF8-4FDB-4ADD-A0FC-02846CB96E74}" srcOrd="0" destOrd="0" presId="urn:microsoft.com/office/officeart/2005/8/layout/hierarchy2"/>
    <dgm:cxn modelId="{18EB6D38-92AC-4014-BEF6-DBF3763F1D20}" type="presParOf" srcId="{F7043F56-5D3D-4872-A354-27338543151B}" destId="{AD8D33FB-669D-4E5E-899A-277DF85F8492}" srcOrd="1" destOrd="0" presId="urn:microsoft.com/office/officeart/2005/8/layout/hierarchy2"/>
    <dgm:cxn modelId="{816C302F-ED48-4C69-80BD-F6F44A07DC6D}" type="presParOf" srcId="{AD8D33FB-669D-4E5E-899A-277DF85F8492}" destId="{4A830FE4-52C4-4FD3-936A-DB67C00BB7A7}" srcOrd="0" destOrd="0" presId="urn:microsoft.com/office/officeart/2005/8/layout/hierarchy2"/>
    <dgm:cxn modelId="{4B24520A-E7E2-4EAE-A63A-16C7AD93B09A}" type="presParOf" srcId="{AD8D33FB-669D-4E5E-899A-277DF85F8492}" destId="{E4FFC8C2-847D-4969-B447-C641656581C3}" srcOrd="1" destOrd="0" presId="urn:microsoft.com/office/officeart/2005/8/layout/hierarchy2"/>
    <dgm:cxn modelId="{387A625E-5687-4DFD-A526-29B8E29A77F2}" type="presParOf" srcId="{E4FFC8C2-847D-4969-B447-C641656581C3}" destId="{9E228B2E-F44B-4C18-A197-33E122DC1FF0}" srcOrd="0" destOrd="0" presId="urn:microsoft.com/office/officeart/2005/8/layout/hierarchy2"/>
    <dgm:cxn modelId="{9F0F8D43-DD07-4FCE-B7D0-A58F2E47C8DD}" type="presParOf" srcId="{9E228B2E-F44B-4C18-A197-33E122DC1FF0}" destId="{56FCF72C-815C-4A1C-A0CC-F3979BDC4E90}" srcOrd="0" destOrd="0" presId="urn:microsoft.com/office/officeart/2005/8/layout/hierarchy2"/>
    <dgm:cxn modelId="{2E9CB4EA-71CC-4826-8E36-C57F267854D9}" type="presParOf" srcId="{E4FFC8C2-847D-4969-B447-C641656581C3}" destId="{E1A0A9EF-31D5-4DE5-B861-318A7A415FDC}" srcOrd="1" destOrd="0" presId="urn:microsoft.com/office/officeart/2005/8/layout/hierarchy2"/>
    <dgm:cxn modelId="{E293D288-F297-4386-B72C-5BAD062FB5CD}" type="presParOf" srcId="{E1A0A9EF-31D5-4DE5-B861-318A7A415FDC}" destId="{7F7FE7C9-9DCA-4C5A-8BB3-2DCEBA15D036}" srcOrd="0" destOrd="0" presId="urn:microsoft.com/office/officeart/2005/8/layout/hierarchy2"/>
    <dgm:cxn modelId="{002D0BFD-77BA-4438-AE32-4505F18A4DA3}" type="presParOf" srcId="{E1A0A9EF-31D5-4DE5-B861-318A7A415FDC}" destId="{B2A36CCD-4A4D-487A-93E6-254BA44FBDC2}" srcOrd="1" destOrd="0" presId="urn:microsoft.com/office/officeart/2005/8/layout/hierarchy2"/>
    <dgm:cxn modelId="{C0EB88B5-7785-4501-A93E-09E396D39452}" type="presParOf" srcId="{B2A36CCD-4A4D-487A-93E6-254BA44FBDC2}" destId="{F4BF3D69-4410-4B5D-A1F9-F41263430473}" srcOrd="0" destOrd="0" presId="urn:microsoft.com/office/officeart/2005/8/layout/hierarchy2"/>
    <dgm:cxn modelId="{B7A0D8B0-4B82-4B23-955F-B05531A0B124}" type="presParOf" srcId="{F4BF3D69-4410-4B5D-A1F9-F41263430473}" destId="{31BDEFC8-E57A-437E-96B6-F3567F0DC9B2}" srcOrd="0" destOrd="0" presId="urn:microsoft.com/office/officeart/2005/8/layout/hierarchy2"/>
    <dgm:cxn modelId="{8A74F648-CEC9-4401-9007-AE92F056D39E}" type="presParOf" srcId="{B2A36CCD-4A4D-487A-93E6-254BA44FBDC2}" destId="{2F300112-CBA9-43D3-B21F-89A9A3A96E31}" srcOrd="1" destOrd="0" presId="urn:microsoft.com/office/officeart/2005/8/layout/hierarchy2"/>
    <dgm:cxn modelId="{CE13A33C-2B48-4F6A-8132-8932D2C18816}" type="presParOf" srcId="{2F300112-CBA9-43D3-B21F-89A9A3A96E31}" destId="{93D5876B-7D92-4ABB-8E06-CF120B4D29B4}" srcOrd="0" destOrd="0" presId="urn:microsoft.com/office/officeart/2005/8/layout/hierarchy2"/>
    <dgm:cxn modelId="{A9502F53-434C-460F-B986-62DB0CC2A81C}" type="presParOf" srcId="{2F300112-CBA9-43D3-B21F-89A9A3A96E31}" destId="{FDCF8DC4-04EE-48CF-B872-07A201BB979D}" srcOrd="1" destOrd="0" presId="urn:microsoft.com/office/officeart/2005/8/layout/hierarchy2"/>
    <dgm:cxn modelId="{511FAF58-382E-4256-BE40-110E7F2E5825}" type="presParOf" srcId="{B2A36CCD-4A4D-487A-93E6-254BA44FBDC2}" destId="{0DFC4857-70F0-4BAE-9DE9-0644D7449488}" srcOrd="2" destOrd="0" presId="urn:microsoft.com/office/officeart/2005/8/layout/hierarchy2"/>
    <dgm:cxn modelId="{F99FD007-7C5A-4C5A-BA06-5581075A6010}" type="presParOf" srcId="{0DFC4857-70F0-4BAE-9DE9-0644D7449488}" destId="{2AF8AB1B-38F7-4170-AAF0-548A98E79759}" srcOrd="0" destOrd="0" presId="urn:microsoft.com/office/officeart/2005/8/layout/hierarchy2"/>
    <dgm:cxn modelId="{D24907E6-2EF9-4FEA-8A07-684B034AB2BE}" type="presParOf" srcId="{B2A36CCD-4A4D-487A-93E6-254BA44FBDC2}" destId="{6AE6A0E9-E63A-4CD1-80D1-0ED09BCA48BE}" srcOrd="3" destOrd="0" presId="urn:microsoft.com/office/officeart/2005/8/layout/hierarchy2"/>
    <dgm:cxn modelId="{4C244AEA-1AAD-406F-982F-D6CFB5E279E1}" type="presParOf" srcId="{6AE6A0E9-E63A-4CD1-80D1-0ED09BCA48BE}" destId="{3683E291-B7BE-462D-8637-5EAED54405B6}" srcOrd="0" destOrd="0" presId="urn:microsoft.com/office/officeart/2005/8/layout/hierarchy2"/>
    <dgm:cxn modelId="{0173EB46-A3E5-44D9-8E7C-0B0541E07F92}" type="presParOf" srcId="{6AE6A0E9-E63A-4CD1-80D1-0ED09BCA48BE}" destId="{7900B335-3B45-47E5-BAE2-2360200216AC}" srcOrd="1" destOrd="0" presId="urn:microsoft.com/office/officeart/2005/8/layout/hierarchy2"/>
    <dgm:cxn modelId="{3934105E-BE62-4F85-8313-C44A905D7A7A}" type="presParOf" srcId="{E4FFC8C2-847D-4969-B447-C641656581C3}" destId="{B5BC383E-4367-4CDA-88FA-0F836C2465BC}" srcOrd="2" destOrd="0" presId="urn:microsoft.com/office/officeart/2005/8/layout/hierarchy2"/>
    <dgm:cxn modelId="{5385A453-94B9-4A61-9929-93FC63BE99FB}" type="presParOf" srcId="{B5BC383E-4367-4CDA-88FA-0F836C2465BC}" destId="{9E362BDD-288B-49B8-A4EF-2DF1EB7B7EC1}" srcOrd="0" destOrd="0" presId="urn:microsoft.com/office/officeart/2005/8/layout/hierarchy2"/>
    <dgm:cxn modelId="{F7EE6634-2155-4009-B643-B262D06D8C3B}" type="presParOf" srcId="{E4FFC8C2-847D-4969-B447-C641656581C3}" destId="{B20EA3AF-A7F7-4D5F-B854-50B845CCEAA9}" srcOrd="3" destOrd="0" presId="urn:microsoft.com/office/officeart/2005/8/layout/hierarchy2"/>
    <dgm:cxn modelId="{0F48DFC0-5822-462B-8DF9-2102F1C8E281}" type="presParOf" srcId="{B20EA3AF-A7F7-4D5F-B854-50B845CCEAA9}" destId="{6BA698BA-655C-431A-931F-2D41A778C335}" srcOrd="0" destOrd="0" presId="urn:microsoft.com/office/officeart/2005/8/layout/hierarchy2"/>
    <dgm:cxn modelId="{84B8D99D-AD68-4D72-9048-1B0E63C145A7}" type="presParOf" srcId="{B20EA3AF-A7F7-4D5F-B854-50B845CCEAA9}" destId="{B649B019-7581-46D5-9983-DBCC5A0FED10}" srcOrd="1" destOrd="0" presId="urn:microsoft.com/office/officeart/2005/8/layout/hierarchy2"/>
    <dgm:cxn modelId="{F86907BC-6ABA-4180-B491-407AF3B42186}" type="presParOf" srcId="{B649B019-7581-46D5-9983-DBCC5A0FED10}" destId="{3290F030-7187-4796-8CE8-D08476FA326A}" srcOrd="0" destOrd="0" presId="urn:microsoft.com/office/officeart/2005/8/layout/hierarchy2"/>
    <dgm:cxn modelId="{1EB817B5-8AE8-4479-A5D1-EDB8D2F23198}" type="presParOf" srcId="{3290F030-7187-4796-8CE8-D08476FA326A}" destId="{0825910D-26EA-4925-9042-7641A97379DC}" srcOrd="0" destOrd="0" presId="urn:microsoft.com/office/officeart/2005/8/layout/hierarchy2"/>
    <dgm:cxn modelId="{731277B9-A457-4C16-99D5-3C09722BEDDF}" type="presParOf" srcId="{B649B019-7581-46D5-9983-DBCC5A0FED10}" destId="{ADBA02F5-15BB-43CC-A7C0-4812198CE054}" srcOrd="1" destOrd="0" presId="urn:microsoft.com/office/officeart/2005/8/layout/hierarchy2"/>
    <dgm:cxn modelId="{FA2C2A96-AF50-4B00-B610-DC940C1DBCD4}" type="presParOf" srcId="{ADBA02F5-15BB-43CC-A7C0-4812198CE054}" destId="{DF7FCD8A-C9E3-409D-A758-EB9C260E571A}" srcOrd="0" destOrd="0" presId="urn:microsoft.com/office/officeart/2005/8/layout/hierarchy2"/>
    <dgm:cxn modelId="{97E5DD9A-37DF-4025-B792-EF9D7370692F}" type="presParOf" srcId="{ADBA02F5-15BB-43CC-A7C0-4812198CE054}" destId="{EC03B28B-52A1-432E-A7CB-B7A1B9722D8B}" srcOrd="1" destOrd="0" presId="urn:microsoft.com/office/officeart/2005/8/layout/hierarchy2"/>
    <dgm:cxn modelId="{BD4FEDB1-567A-4C27-B006-75F6B215D2D0}" type="presParOf" srcId="{B649B019-7581-46D5-9983-DBCC5A0FED10}" destId="{B0204761-AB1E-459C-9C06-403F4F1AA5C4}" srcOrd="2" destOrd="0" presId="urn:microsoft.com/office/officeart/2005/8/layout/hierarchy2"/>
    <dgm:cxn modelId="{51503D0F-B9CB-4783-B824-AF41B5FABDFE}" type="presParOf" srcId="{B0204761-AB1E-459C-9C06-403F4F1AA5C4}" destId="{7C961E47-2D4A-46F7-A58F-839C151A7D15}" srcOrd="0" destOrd="0" presId="urn:microsoft.com/office/officeart/2005/8/layout/hierarchy2"/>
    <dgm:cxn modelId="{4F30A3CE-200E-4296-8C54-81639194AC23}" type="presParOf" srcId="{B649B019-7581-46D5-9983-DBCC5A0FED10}" destId="{AACA1D80-3F86-4EF2-8387-EED9B17C3F0F}" srcOrd="3" destOrd="0" presId="urn:microsoft.com/office/officeart/2005/8/layout/hierarchy2"/>
    <dgm:cxn modelId="{348A9499-AA87-4C13-8CE0-29296B343A80}" type="presParOf" srcId="{AACA1D80-3F86-4EF2-8387-EED9B17C3F0F}" destId="{6C780976-08CB-4E4C-AC70-A3BDA3207611}" srcOrd="0" destOrd="0" presId="urn:microsoft.com/office/officeart/2005/8/layout/hierarchy2"/>
    <dgm:cxn modelId="{0335A879-E529-47F4-818E-A5E7190DA921}" type="presParOf" srcId="{AACA1D80-3F86-4EF2-8387-EED9B17C3F0F}" destId="{7D1409C7-C273-4B24-81F5-BA19ED483A2C}" srcOrd="1" destOrd="0" presId="urn:microsoft.com/office/officeart/2005/8/layout/hierarchy2"/>
    <dgm:cxn modelId="{41DD140A-8FCF-4DF2-A622-AC1BDB938E1E}" type="presParOf" srcId="{B649B019-7581-46D5-9983-DBCC5A0FED10}" destId="{09945BE7-3F79-4E88-848E-3C37662FAB66}" srcOrd="4" destOrd="0" presId="urn:microsoft.com/office/officeart/2005/8/layout/hierarchy2"/>
    <dgm:cxn modelId="{0D8B45D2-33D2-474C-84BA-5D9124F9DD60}" type="presParOf" srcId="{09945BE7-3F79-4E88-848E-3C37662FAB66}" destId="{7F11C623-EBB2-48EA-B85F-75AAC28DDF44}" srcOrd="0" destOrd="0" presId="urn:microsoft.com/office/officeart/2005/8/layout/hierarchy2"/>
    <dgm:cxn modelId="{2FCDE284-C3E3-4A47-8B1F-3DE3F0B1684F}" type="presParOf" srcId="{B649B019-7581-46D5-9983-DBCC5A0FED10}" destId="{9521CD9A-1AC7-4153-B340-94F9DB2F9ED2}" srcOrd="5" destOrd="0" presId="urn:microsoft.com/office/officeart/2005/8/layout/hierarchy2"/>
    <dgm:cxn modelId="{F0C7C1AC-2193-4AE1-9F8F-22B5265A8A50}" type="presParOf" srcId="{9521CD9A-1AC7-4153-B340-94F9DB2F9ED2}" destId="{D63759FD-0542-4CFF-BBE3-8FE811875217}" srcOrd="0" destOrd="0" presId="urn:microsoft.com/office/officeart/2005/8/layout/hierarchy2"/>
    <dgm:cxn modelId="{1B08D003-EA7E-40F7-A0FA-39405F88C118}" type="presParOf" srcId="{9521CD9A-1AC7-4153-B340-94F9DB2F9ED2}" destId="{E7A2C3E0-3D62-4F31-9879-7959B1B8FA13}" srcOrd="1" destOrd="0" presId="urn:microsoft.com/office/officeart/2005/8/layout/hierarchy2"/>
    <dgm:cxn modelId="{15369520-6DE8-404C-A7AC-5A149363FA01}" type="presParOf" srcId="{F7043F56-5D3D-4872-A354-27338543151B}" destId="{4B602D1C-CA3B-40DE-9BDE-9D0A96419366}" srcOrd="2" destOrd="0" presId="urn:microsoft.com/office/officeart/2005/8/layout/hierarchy2"/>
    <dgm:cxn modelId="{CEA1F655-190A-4035-83E6-41AB6484CF28}" type="presParOf" srcId="{4B602D1C-CA3B-40DE-9BDE-9D0A96419366}" destId="{10DEC919-1B80-49CB-819D-364223BF19F8}" srcOrd="0" destOrd="0" presId="urn:microsoft.com/office/officeart/2005/8/layout/hierarchy2"/>
    <dgm:cxn modelId="{E7A6E8AC-76EA-4178-9D8D-BEC617025CAE}" type="presParOf" srcId="{F7043F56-5D3D-4872-A354-27338543151B}" destId="{57F78B95-57BC-4EDC-80F3-268D1C2F5641}" srcOrd="3" destOrd="0" presId="urn:microsoft.com/office/officeart/2005/8/layout/hierarchy2"/>
    <dgm:cxn modelId="{C68AAD7E-B912-4D97-9E30-1CBF5300277A}" type="presParOf" srcId="{57F78B95-57BC-4EDC-80F3-268D1C2F5641}" destId="{5FB68377-E133-4AFC-B22F-61BAFE2B3ABE}" srcOrd="0" destOrd="0" presId="urn:microsoft.com/office/officeart/2005/8/layout/hierarchy2"/>
    <dgm:cxn modelId="{2170900B-D5BB-477B-BF5E-EFCF7DDD6975}" type="presParOf" srcId="{57F78B95-57BC-4EDC-80F3-268D1C2F5641}" destId="{0CC32A9F-0E5C-418B-AE1F-71515D30D3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0B939-0726-4744-884E-65D7E69DDAF3}">
      <dsp:nvSpPr>
        <dsp:cNvPr id="0" name=""/>
        <dsp:cNvSpPr/>
      </dsp:nvSpPr>
      <dsp:spPr>
        <a:xfrm>
          <a:off x="5699493" y="2500646"/>
          <a:ext cx="91440" cy="4607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418"/>
              </a:lnTo>
              <a:lnTo>
                <a:pt x="81801" y="312418"/>
              </a:lnTo>
              <a:lnTo>
                <a:pt x="81801" y="460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7CE6B-5E68-4AEA-8954-C214C2D47891}">
      <dsp:nvSpPr>
        <dsp:cNvPr id="0" name=""/>
        <dsp:cNvSpPr/>
      </dsp:nvSpPr>
      <dsp:spPr>
        <a:xfrm>
          <a:off x="3806107" y="847887"/>
          <a:ext cx="1939106" cy="635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469"/>
              </a:lnTo>
              <a:lnTo>
                <a:pt x="1939106" y="487469"/>
              </a:lnTo>
              <a:lnTo>
                <a:pt x="1939106" y="6358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6D60A-E4E2-40D4-A675-CC6BAF96185E}">
      <dsp:nvSpPr>
        <dsp:cNvPr id="0" name=""/>
        <dsp:cNvSpPr/>
      </dsp:nvSpPr>
      <dsp:spPr>
        <a:xfrm>
          <a:off x="3635069" y="3983337"/>
          <a:ext cx="1284081" cy="465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01"/>
              </a:lnTo>
              <a:lnTo>
                <a:pt x="1284081" y="317401"/>
              </a:lnTo>
              <a:lnTo>
                <a:pt x="1284081" y="4657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238DB-7F76-48E9-A3FB-F9CF4E9CF8C7}">
      <dsp:nvSpPr>
        <dsp:cNvPr id="0" name=""/>
        <dsp:cNvSpPr/>
      </dsp:nvSpPr>
      <dsp:spPr>
        <a:xfrm>
          <a:off x="2505545" y="3983337"/>
          <a:ext cx="1129524" cy="465759"/>
        </a:xfrm>
        <a:custGeom>
          <a:avLst/>
          <a:gdLst/>
          <a:ahLst/>
          <a:cxnLst/>
          <a:rect l="0" t="0" r="0" b="0"/>
          <a:pathLst>
            <a:path>
              <a:moveTo>
                <a:pt x="1129524" y="0"/>
              </a:moveTo>
              <a:lnTo>
                <a:pt x="1129524" y="317401"/>
              </a:lnTo>
              <a:lnTo>
                <a:pt x="0" y="317401"/>
              </a:lnTo>
              <a:lnTo>
                <a:pt x="0" y="4657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89F8F-6A03-422D-8E09-C8928F2FB9B0}">
      <dsp:nvSpPr>
        <dsp:cNvPr id="0" name=""/>
        <dsp:cNvSpPr/>
      </dsp:nvSpPr>
      <dsp:spPr>
        <a:xfrm>
          <a:off x="2656395" y="2500646"/>
          <a:ext cx="978673" cy="465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01"/>
              </a:lnTo>
              <a:lnTo>
                <a:pt x="978673" y="317401"/>
              </a:lnTo>
              <a:lnTo>
                <a:pt x="978673" y="4657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B7D8F-158F-4AD2-8BF0-702F82E43864}">
      <dsp:nvSpPr>
        <dsp:cNvPr id="0" name=""/>
        <dsp:cNvSpPr/>
      </dsp:nvSpPr>
      <dsp:spPr>
        <a:xfrm>
          <a:off x="1622118" y="2500646"/>
          <a:ext cx="1034276" cy="498667"/>
        </a:xfrm>
        <a:custGeom>
          <a:avLst/>
          <a:gdLst/>
          <a:ahLst/>
          <a:cxnLst/>
          <a:rect l="0" t="0" r="0" b="0"/>
          <a:pathLst>
            <a:path>
              <a:moveTo>
                <a:pt x="1034276" y="0"/>
              </a:moveTo>
              <a:lnTo>
                <a:pt x="1034276" y="350309"/>
              </a:lnTo>
              <a:lnTo>
                <a:pt x="0" y="350309"/>
              </a:lnTo>
              <a:lnTo>
                <a:pt x="0" y="498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39730-6C08-44B7-A3E1-64C32EDEF475}">
      <dsp:nvSpPr>
        <dsp:cNvPr id="0" name=""/>
        <dsp:cNvSpPr/>
      </dsp:nvSpPr>
      <dsp:spPr>
        <a:xfrm>
          <a:off x="2656395" y="847887"/>
          <a:ext cx="1149711" cy="635827"/>
        </a:xfrm>
        <a:custGeom>
          <a:avLst/>
          <a:gdLst/>
          <a:ahLst/>
          <a:cxnLst/>
          <a:rect l="0" t="0" r="0" b="0"/>
          <a:pathLst>
            <a:path>
              <a:moveTo>
                <a:pt x="1149711" y="0"/>
              </a:moveTo>
              <a:lnTo>
                <a:pt x="1149711" y="487469"/>
              </a:lnTo>
              <a:lnTo>
                <a:pt x="0" y="487469"/>
              </a:lnTo>
              <a:lnTo>
                <a:pt x="0" y="6358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0D324-596B-4D8C-9BA5-8F7629E2AEF6}">
      <dsp:nvSpPr>
        <dsp:cNvPr id="0" name=""/>
        <dsp:cNvSpPr/>
      </dsp:nvSpPr>
      <dsp:spPr>
        <a:xfrm>
          <a:off x="3005374" y="-169043"/>
          <a:ext cx="1601466" cy="1016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72150-B6A1-4D41-9C2E-511C9E0EA92C}">
      <dsp:nvSpPr>
        <dsp:cNvPr id="0" name=""/>
        <dsp:cNvSpPr/>
      </dsp:nvSpPr>
      <dsp:spPr>
        <a:xfrm>
          <a:off x="3183314" y="0"/>
          <a:ext cx="1601466" cy="1016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zenuwstelsel</a:t>
          </a:r>
          <a:endParaRPr lang="nl-NL" sz="2000" kern="1200" dirty="0"/>
        </a:p>
      </dsp:txBody>
      <dsp:txXfrm>
        <a:off x="3213099" y="29785"/>
        <a:ext cx="1541896" cy="957361"/>
      </dsp:txXfrm>
    </dsp:sp>
    <dsp:sp modelId="{D10F4BB2-E4B6-4781-A4E5-512445C76D9A}">
      <dsp:nvSpPr>
        <dsp:cNvPr id="0" name=""/>
        <dsp:cNvSpPr/>
      </dsp:nvSpPr>
      <dsp:spPr>
        <a:xfrm>
          <a:off x="1855662" y="1483715"/>
          <a:ext cx="1601466" cy="1016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00489-C6EF-4876-9E23-1F74D3CE6F26}">
      <dsp:nvSpPr>
        <dsp:cNvPr id="0" name=""/>
        <dsp:cNvSpPr/>
      </dsp:nvSpPr>
      <dsp:spPr>
        <a:xfrm>
          <a:off x="2033603" y="1652758"/>
          <a:ext cx="1601466" cy="1016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perifeer</a:t>
          </a:r>
          <a:endParaRPr lang="nl-NL" sz="2000" kern="1200" dirty="0"/>
        </a:p>
      </dsp:txBody>
      <dsp:txXfrm>
        <a:off x="2063388" y="1682543"/>
        <a:ext cx="1541896" cy="957361"/>
      </dsp:txXfrm>
    </dsp:sp>
    <dsp:sp modelId="{0406AE79-9316-46C5-800D-DEE50FB20316}">
      <dsp:nvSpPr>
        <dsp:cNvPr id="0" name=""/>
        <dsp:cNvSpPr/>
      </dsp:nvSpPr>
      <dsp:spPr>
        <a:xfrm>
          <a:off x="821385" y="2999313"/>
          <a:ext cx="1601466" cy="1016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DB1FD-D996-4F53-876C-27E586385EA4}">
      <dsp:nvSpPr>
        <dsp:cNvPr id="0" name=""/>
        <dsp:cNvSpPr/>
      </dsp:nvSpPr>
      <dsp:spPr>
        <a:xfrm>
          <a:off x="999326" y="3168357"/>
          <a:ext cx="1601466" cy="1016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somatisch</a:t>
          </a:r>
          <a:endParaRPr lang="nl-NL" sz="2000" kern="1200" dirty="0"/>
        </a:p>
      </dsp:txBody>
      <dsp:txXfrm>
        <a:off x="1029111" y="3198142"/>
        <a:ext cx="1541896" cy="957361"/>
      </dsp:txXfrm>
    </dsp:sp>
    <dsp:sp modelId="{9B35E05D-86E8-460C-A6EB-44CF39E4E014}">
      <dsp:nvSpPr>
        <dsp:cNvPr id="0" name=""/>
        <dsp:cNvSpPr/>
      </dsp:nvSpPr>
      <dsp:spPr>
        <a:xfrm>
          <a:off x="2834336" y="2966406"/>
          <a:ext cx="1601466" cy="1016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DA8F7-F1D4-4EC2-A747-66AA96BDFEA9}">
      <dsp:nvSpPr>
        <dsp:cNvPr id="0" name=""/>
        <dsp:cNvSpPr/>
      </dsp:nvSpPr>
      <dsp:spPr>
        <a:xfrm>
          <a:off x="3012277" y="3135449"/>
          <a:ext cx="1601466" cy="1016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autonoom</a:t>
          </a:r>
          <a:endParaRPr lang="nl-NL" sz="2000" kern="1200" dirty="0"/>
        </a:p>
      </dsp:txBody>
      <dsp:txXfrm>
        <a:off x="3042062" y="3165234"/>
        <a:ext cx="1541896" cy="957361"/>
      </dsp:txXfrm>
    </dsp:sp>
    <dsp:sp modelId="{2DD4006E-5088-429F-AC15-B193CE3D42F7}">
      <dsp:nvSpPr>
        <dsp:cNvPr id="0" name=""/>
        <dsp:cNvSpPr/>
      </dsp:nvSpPr>
      <dsp:spPr>
        <a:xfrm>
          <a:off x="1399404" y="4449097"/>
          <a:ext cx="2212281" cy="1016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976C6-FD28-4331-A33E-DDCFED17689B}">
      <dsp:nvSpPr>
        <dsp:cNvPr id="0" name=""/>
        <dsp:cNvSpPr/>
      </dsp:nvSpPr>
      <dsp:spPr>
        <a:xfrm>
          <a:off x="1577345" y="4618140"/>
          <a:ext cx="2212281" cy="1016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Orthosympatisch</a:t>
          </a:r>
          <a:r>
            <a:rPr lang="nl-NL" sz="2000" kern="1200" dirty="0" smtClean="0"/>
            <a:t/>
          </a:r>
          <a:br>
            <a:rPr lang="nl-NL" sz="2000" kern="1200" dirty="0" smtClean="0"/>
          </a:br>
          <a:r>
            <a:rPr lang="nl-NL" sz="2000" kern="1200" dirty="0" err="1" smtClean="0"/>
            <a:t>AcCh</a:t>
          </a:r>
          <a:r>
            <a:rPr lang="nl-NL" sz="2000" kern="1200" dirty="0" smtClean="0"/>
            <a:t>: nicotine</a:t>
          </a:r>
          <a:br>
            <a:rPr lang="nl-NL" sz="2000" kern="1200" dirty="0" smtClean="0"/>
          </a:br>
          <a:r>
            <a:rPr lang="nl-NL" sz="2000" kern="1200" dirty="0" smtClean="0"/>
            <a:t>noradrenaline</a:t>
          </a:r>
          <a:endParaRPr lang="nl-NL" sz="2000" kern="1200" dirty="0"/>
        </a:p>
      </dsp:txBody>
      <dsp:txXfrm>
        <a:off x="1607130" y="4647925"/>
        <a:ext cx="2152711" cy="957361"/>
      </dsp:txXfrm>
    </dsp:sp>
    <dsp:sp modelId="{58C86252-7108-4262-8D1F-FA1E05F8E906}">
      <dsp:nvSpPr>
        <dsp:cNvPr id="0" name=""/>
        <dsp:cNvSpPr/>
      </dsp:nvSpPr>
      <dsp:spPr>
        <a:xfrm>
          <a:off x="3967567" y="4449097"/>
          <a:ext cx="1903166" cy="1016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77855-F4AA-47CC-B819-F33AFEA80377}">
      <dsp:nvSpPr>
        <dsp:cNvPr id="0" name=""/>
        <dsp:cNvSpPr/>
      </dsp:nvSpPr>
      <dsp:spPr>
        <a:xfrm>
          <a:off x="4145508" y="4618140"/>
          <a:ext cx="1903166" cy="1016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parasympatisch</a:t>
          </a:r>
          <a:endParaRPr lang="nl-NL" sz="2000" kern="1200" dirty="0"/>
        </a:p>
      </dsp:txBody>
      <dsp:txXfrm>
        <a:off x="4175293" y="4647925"/>
        <a:ext cx="1843596" cy="957361"/>
      </dsp:txXfrm>
    </dsp:sp>
    <dsp:sp modelId="{F5C889AE-DD75-4F3D-B6A5-CEBA0FEB072F}">
      <dsp:nvSpPr>
        <dsp:cNvPr id="0" name=""/>
        <dsp:cNvSpPr/>
      </dsp:nvSpPr>
      <dsp:spPr>
        <a:xfrm>
          <a:off x="4944480" y="1483715"/>
          <a:ext cx="1601466" cy="1016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5586A-37E9-442F-81D4-D4565F9AA744}">
      <dsp:nvSpPr>
        <dsp:cNvPr id="0" name=""/>
        <dsp:cNvSpPr/>
      </dsp:nvSpPr>
      <dsp:spPr>
        <a:xfrm>
          <a:off x="5122421" y="1652758"/>
          <a:ext cx="1601466" cy="1016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centraal</a:t>
          </a:r>
          <a:endParaRPr lang="nl-NL" sz="2000" kern="1200" dirty="0"/>
        </a:p>
      </dsp:txBody>
      <dsp:txXfrm>
        <a:off x="5152206" y="1682543"/>
        <a:ext cx="1541896" cy="957361"/>
      </dsp:txXfrm>
    </dsp:sp>
    <dsp:sp modelId="{F5022747-E06F-4AA1-9647-A9CCD3AA6858}">
      <dsp:nvSpPr>
        <dsp:cNvPr id="0" name=""/>
        <dsp:cNvSpPr/>
      </dsp:nvSpPr>
      <dsp:spPr>
        <a:xfrm>
          <a:off x="4827765" y="2961423"/>
          <a:ext cx="1907058" cy="1075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C7AE8-9EE2-4CC6-BC6B-47FACFF4C02F}">
      <dsp:nvSpPr>
        <dsp:cNvPr id="0" name=""/>
        <dsp:cNvSpPr/>
      </dsp:nvSpPr>
      <dsp:spPr>
        <a:xfrm>
          <a:off x="5005706" y="3130466"/>
          <a:ext cx="1907058" cy="1075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Acetylcholine</a:t>
          </a:r>
          <a:br>
            <a:rPr lang="nl-NL" sz="1600" kern="1200" dirty="0" smtClean="0"/>
          </a:br>
          <a:r>
            <a:rPr lang="nl-NL" sz="1600" kern="1200" dirty="0" smtClean="0"/>
            <a:t>-</a:t>
          </a:r>
          <a:r>
            <a:rPr lang="nl-NL" sz="1600" kern="1200" dirty="0" err="1" smtClean="0"/>
            <a:t>nicotinerg</a:t>
          </a:r>
          <a:r>
            <a:rPr lang="nl-NL" sz="1600" kern="1200" dirty="0" smtClean="0"/>
            <a:t/>
          </a:r>
          <a:br>
            <a:rPr lang="nl-NL" sz="1600" kern="1200" dirty="0" smtClean="0"/>
          </a:br>
          <a:r>
            <a:rPr lang="nl-NL" sz="1600" kern="1200" dirty="0" smtClean="0"/>
            <a:t>-</a:t>
          </a:r>
          <a:r>
            <a:rPr lang="nl-NL" sz="1600" kern="1200" dirty="0" err="1" smtClean="0"/>
            <a:t>muscarinerg</a:t>
          </a:r>
          <a:endParaRPr lang="nl-NL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Dopaminerg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GABA</a:t>
          </a:r>
          <a:endParaRPr lang="nl-NL" sz="1600" kern="1200" dirty="0"/>
        </a:p>
      </dsp:txBody>
      <dsp:txXfrm>
        <a:off x="5037194" y="3161954"/>
        <a:ext cx="1844082" cy="1012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38092-45B0-4349-98E7-476A3F0A68A2}">
      <dsp:nvSpPr>
        <dsp:cNvPr id="0" name=""/>
        <dsp:cNvSpPr/>
      </dsp:nvSpPr>
      <dsp:spPr>
        <a:xfrm>
          <a:off x="5797" y="2479151"/>
          <a:ext cx="1495310" cy="747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asphyxie</a:t>
          </a:r>
          <a:endParaRPr lang="nl-NL" sz="2000" kern="1200" dirty="0"/>
        </a:p>
      </dsp:txBody>
      <dsp:txXfrm>
        <a:off x="27695" y="2501049"/>
        <a:ext cx="1451514" cy="703859"/>
      </dsp:txXfrm>
    </dsp:sp>
    <dsp:sp modelId="{7C9BF0B0-3BAE-4E59-BA70-850F2B1F90D4}">
      <dsp:nvSpPr>
        <dsp:cNvPr id="0" name=""/>
        <dsp:cNvSpPr/>
      </dsp:nvSpPr>
      <dsp:spPr>
        <a:xfrm rot="17777848">
          <a:off x="1267835" y="2464745"/>
          <a:ext cx="837651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837651" y="12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1665719" y="2456557"/>
        <a:ext cx="41882" cy="41882"/>
      </dsp:txXfrm>
    </dsp:sp>
    <dsp:sp modelId="{4A830FE4-52C4-4FD3-936A-DB67C00BB7A7}">
      <dsp:nvSpPr>
        <dsp:cNvPr id="0" name=""/>
        <dsp:cNvSpPr/>
      </dsp:nvSpPr>
      <dsp:spPr>
        <a:xfrm>
          <a:off x="1872213" y="1728191"/>
          <a:ext cx="1495310" cy="747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systemisch</a:t>
          </a:r>
          <a:endParaRPr lang="nl-NL" sz="2000" kern="1200" dirty="0"/>
        </a:p>
      </dsp:txBody>
      <dsp:txXfrm>
        <a:off x="1894111" y="1750089"/>
        <a:ext cx="1451514" cy="703859"/>
      </dsp:txXfrm>
    </dsp:sp>
    <dsp:sp modelId="{9E228B2E-F44B-4C18-A197-33E122DC1FF0}">
      <dsp:nvSpPr>
        <dsp:cNvPr id="0" name=""/>
        <dsp:cNvSpPr/>
      </dsp:nvSpPr>
      <dsp:spPr>
        <a:xfrm rot="18409863">
          <a:off x="3097264" y="1549204"/>
          <a:ext cx="134946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349466" y="12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3738261" y="1528221"/>
        <a:ext cx="67473" cy="67473"/>
      </dsp:txXfrm>
    </dsp:sp>
    <dsp:sp modelId="{7F7FE7C9-9DCA-4C5A-8BB3-2DCEBA15D036}">
      <dsp:nvSpPr>
        <dsp:cNvPr id="0" name=""/>
        <dsp:cNvSpPr/>
      </dsp:nvSpPr>
      <dsp:spPr>
        <a:xfrm>
          <a:off x="4176471" y="648069"/>
          <a:ext cx="1495310" cy="747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kern="1200" dirty="0" smtClean="0"/>
            <a:t>O2</a:t>
          </a:r>
          <a:r>
            <a:rPr lang="nl-NL" sz="1200" kern="1200" dirty="0" smtClean="0"/>
            <a:t> </a:t>
          </a:r>
          <a:r>
            <a:rPr lang="nl-NL" sz="2000" kern="1200" dirty="0" smtClean="0"/>
            <a:t>transport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/>
        </a:p>
      </dsp:txBody>
      <dsp:txXfrm>
        <a:off x="4198369" y="669967"/>
        <a:ext cx="1451514" cy="703859"/>
      </dsp:txXfrm>
    </dsp:sp>
    <dsp:sp modelId="{F4BF3D69-4410-4B5D-A1F9-F41263430473}">
      <dsp:nvSpPr>
        <dsp:cNvPr id="0" name=""/>
        <dsp:cNvSpPr/>
      </dsp:nvSpPr>
      <dsp:spPr>
        <a:xfrm rot="18515953">
          <a:off x="5515831" y="685108"/>
          <a:ext cx="829232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829232" y="12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5909717" y="677131"/>
        <a:ext cx="41461" cy="41461"/>
      </dsp:txXfrm>
    </dsp:sp>
    <dsp:sp modelId="{93D5876B-7D92-4ABB-8E06-CF120B4D29B4}">
      <dsp:nvSpPr>
        <dsp:cNvPr id="0" name=""/>
        <dsp:cNvSpPr/>
      </dsp:nvSpPr>
      <dsp:spPr>
        <a:xfrm>
          <a:off x="6189114" y="0"/>
          <a:ext cx="1495310" cy="747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CO</a:t>
          </a:r>
          <a:endParaRPr lang="nl-NL" sz="2000" kern="1200" dirty="0"/>
        </a:p>
      </dsp:txBody>
      <dsp:txXfrm>
        <a:off x="6211012" y="21898"/>
        <a:ext cx="1451514" cy="703859"/>
      </dsp:txXfrm>
    </dsp:sp>
    <dsp:sp modelId="{0DFC4857-70F0-4BAE-9DE9-0644D7449488}">
      <dsp:nvSpPr>
        <dsp:cNvPr id="0" name=""/>
        <dsp:cNvSpPr/>
      </dsp:nvSpPr>
      <dsp:spPr>
        <a:xfrm rot="2093147">
          <a:off x="5614968" y="1189959"/>
          <a:ext cx="63228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632289" y="12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5915306" y="1186906"/>
        <a:ext cx="31614" cy="31614"/>
      </dsp:txXfrm>
    </dsp:sp>
    <dsp:sp modelId="{3683E291-B7BE-462D-8637-5EAED54405B6}">
      <dsp:nvSpPr>
        <dsp:cNvPr id="0" name=""/>
        <dsp:cNvSpPr/>
      </dsp:nvSpPr>
      <dsp:spPr>
        <a:xfrm>
          <a:off x="6190445" y="1009702"/>
          <a:ext cx="1495310" cy="747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methemoglobine</a:t>
          </a:r>
          <a:endParaRPr lang="nl-NL" sz="2000" kern="1200" dirty="0"/>
        </a:p>
      </dsp:txBody>
      <dsp:txXfrm>
        <a:off x="6212343" y="1031600"/>
        <a:ext cx="1451514" cy="703859"/>
      </dsp:txXfrm>
    </dsp:sp>
    <dsp:sp modelId="{B5BC383E-4367-4CDA-88FA-0F836C2465BC}">
      <dsp:nvSpPr>
        <dsp:cNvPr id="0" name=""/>
        <dsp:cNvSpPr/>
      </dsp:nvSpPr>
      <dsp:spPr>
        <a:xfrm rot="3841104">
          <a:off x="2894901" y="2845350"/>
          <a:ext cx="168217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682179" y="12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00" kern="1200"/>
        </a:p>
      </dsp:txBody>
      <dsp:txXfrm>
        <a:off x="3693936" y="2816049"/>
        <a:ext cx="84108" cy="84108"/>
      </dsp:txXfrm>
    </dsp:sp>
    <dsp:sp modelId="{6BA698BA-655C-431A-931F-2D41A778C335}">
      <dsp:nvSpPr>
        <dsp:cNvPr id="0" name=""/>
        <dsp:cNvSpPr/>
      </dsp:nvSpPr>
      <dsp:spPr>
        <a:xfrm>
          <a:off x="4104457" y="3240361"/>
          <a:ext cx="1495310" cy="747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kern="1200" dirty="0" smtClean="0"/>
            <a:t>O2</a:t>
          </a:r>
          <a:r>
            <a:rPr lang="nl-NL" sz="1200" kern="1200" dirty="0" smtClean="0"/>
            <a:t> </a:t>
          </a:r>
          <a:r>
            <a:rPr lang="nl-NL" sz="2000" kern="1200" dirty="0" smtClean="0"/>
            <a:t>metabolisme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/>
        </a:p>
      </dsp:txBody>
      <dsp:txXfrm>
        <a:off x="4126355" y="3262259"/>
        <a:ext cx="1451514" cy="703859"/>
      </dsp:txXfrm>
    </dsp:sp>
    <dsp:sp modelId="{3290F030-7187-4796-8CE8-D08476FA326A}">
      <dsp:nvSpPr>
        <dsp:cNvPr id="0" name=""/>
        <dsp:cNvSpPr/>
      </dsp:nvSpPr>
      <dsp:spPr>
        <a:xfrm rot="18449420">
          <a:off x="5386722" y="3169514"/>
          <a:ext cx="108870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088706" y="12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5903858" y="3155050"/>
        <a:ext cx="54435" cy="54435"/>
      </dsp:txXfrm>
    </dsp:sp>
    <dsp:sp modelId="{DF7FCD8A-C9E3-409D-A758-EB9C260E571A}">
      <dsp:nvSpPr>
        <dsp:cNvPr id="0" name=""/>
        <dsp:cNvSpPr/>
      </dsp:nvSpPr>
      <dsp:spPr>
        <a:xfrm>
          <a:off x="6262384" y="2376520"/>
          <a:ext cx="1495310" cy="747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Cyanide/cyanogeen</a:t>
          </a:r>
          <a:endParaRPr lang="nl-NL" sz="1200" kern="1200" dirty="0"/>
        </a:p>
      </dsp:txBody>
      <dsp:txXfrm>
        <a:off x="6284282" y="2398418"/>
        <a:ext cx="1451514" cy="703859"/>
      </dsp:txXfrm>
    </dsp:sp>
    <dsp:sp modelId="{B0204761-AB1E-459C-9C06-403F4F1AA5C4}">
      <dsp:nvSpPr>
        <dsp:cNvPr id="0" name=""/>
        <dsp:cNvSpPr/>
      </dsp:nvSpPr>
      <dsp:spPr>
        <a:xfrm rot="1405833">
          <a:off x="5569993" y="3745014"/>
          <a:ext cx="722164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722164" y="12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5913021" y="3739714"/>
        <a:ext cx="36108" cy="36108"/>
      </dsp:txXfrm>
    </dsp:sp>
    <dsp:sp modelId="{6C780976-08CB-4E4C-AC70-A3BDA3207611}">
      <dsp:nvSpPr>
        <dsp:cNvPr id="0" name=""/>
        <dsp:cNvSpPr/>
      </dsp:nvSpPr>
      <dsp:spPr>
        <a:xfrm>
          <a:off x="6262384" y="3527520"/>
          <a:ext cx="1495310" cy="747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sulfide</a:t>
          </a:r>
          <a:endParaRPr lang="nl-NL" sz="2000" kern="1200" dirty="0"/>
        </a:p>
      </dsp:txBody>
      <dsp:txXfrm>
        <a:off x="6284282" y="3549418"/>
        <a:ext cx="1451514" cy="703859"/>
      </dsp:txXfrm>
    </dsp:sp>
    <dsp:sp modelId="{09945BE7-3F79-4E88-848E-3C37662FAB66}">
      <dsp:nvSpPr>
        <dsp:cNvPr id="0" name=""/>
        <dsp:cNvSpPr/>
      </dsp:nvSpPr>
      <dsp:spPr>
        <a:xfrm rot="3766619">
          <a:off x="5206833" y="4245455"/>
          <a:ext cx="1448484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448484" y="12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5894863" y="4221996"/>
        <a:ext cx="72424" cy="72424"/>
      </dsp:txXfrm>
    </dsp:sp>
    <dsp:sp modelId="{D63759FD-0542-4CFF-BBE3-8FE811875217}">
      <dsp:nvSpPr>
        <dsp:cNvPr id="0" name=""/>
        <dsp:cNvSpPr/>
      </dsp:nvSpPr>
      <dsp:spPr>
        <a:xfrm>
          <a:off x="6262384" y="4528400"/>
          <a:ext cx="1495310" cy="747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aziden</a:t>
          </a:r>
          <a:endParaRPr lang="nl-NL" sz="2000" kern="1200" dirty="0"/>
        </a:p>
      </dsp:txBody>
      <dsp:txXfrm>
        <a:off x="6284282" y="4550298"/>
        <a:ext cx="1451514" cy="703859"/>
      </dsp:txXfrm>
    </dsp:sp>
    <dsp:sp modelId="{4B602D1C-CA3B-40DE-9BDE-9D0A96419366}">
      <dsp:nvSpPr>
        <dsp:cNvPr id="0" name=""/>
        <dsp:cNvSpPr/>
      </dsp:nvSpPr>
      <dsp:spPr>
        <a:xfrm rot="4997229">
          <a:off x="907067" y="3508284"/>
          <a:ext cx="1345342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345342" y="12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1546105" y="3487404"/>
        <a:ext cx="67267" cy="67267"/>
      </dsp:txXfrm>
    </dsp:sp>
    <dsp:sp modelId="{5FB68377-E133-4AFC-B22F-61BAFE2B3ABE}">
      <dsp:nvSpPr>
        <dsp:cNvPr id="0" name=""/>
        <dsp:cNvSpPr/>
      </dsp:nvSpPr>
      <dsp:spPr>
        <a:xfrm>
          <a:off x="1658369" y="3815270"/>
          <a:ext cx="1495310" cy="747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simpel</a:t>
          </a:r>
          <a:endParaRPr lang="nl-NL" sz="2000" kern="1200" dirty="0"/>
        </a:p>
      </dsp:txBody>
      <dsp:txXfrm>
        <a:off x="1680267" y="3837168"/>
        <a:ext cx="1451514" cy="703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FC48D-6145-40E1-88D0-36ABA8FD1799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BB51-9FB5-426B-93F5-9CFE162E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2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Engel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l.wikipedia.org/wiki/ADR_(Transport_over_land)" TargetMode="External"/><Relationship Id="rId5" Type="http://schemas.openxmlformats.org/officeDocument/2006/relationships/hyperlink" Target="https://nl.wikipedia.org/wiki/Verenigde_Naties" TargetMode="External"/><Relationship Id="rId4" Type="http://schemas.openxmlformats.org/officeDocument/2006/relationships/hyperlink" Target="https://nl.wikipedia.org/wiki/ADR_gevarenklassen_en_label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Uitlaatga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l.wikipedia.org/wiki/Roken_(tabak)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 Abstracts Service </a:t>
            </a:r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l-N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stofidentificatienummer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nl-N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UN-nummer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(ook wel </a:t>
            </a:r>
            <a:r>
              <a:rPr lang="nl-NL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VN-nummer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ngels"/>
              </a:rPr>
              <a:t>Engels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nl-NL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</a:t>
            </a:r>
            <a:r>
              <a:rPr lang="nl-NL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een getal van vier cijfers dat een </a:t>
            </a:r>
            <a:r>
              <a:rPr lang="nl-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DR gevarenklassen en labels"/>
              </a:rPr>
              <a:t>gevaarlijke stof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identificeert tijdens het transport, volgens de voorschriften van de </a:t>
            </a:r>
            <a:r>
              <a:rPr lang="nl-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Verenigde Naties"/>
              </a:rPr>
              <a:t>Verenigde Naties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(de "</a:t>
            </a:r>
            <a:r>
              <a:rPr lang="nl-NL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Recommendations</a:t>
            </a:r>
            <a:r>
              <a:rPr lang="nl-NL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Transport of Dangerous </a:t>
            </a:r>
            <a:r>
              <a:rPr lang="nl-NL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ook bekend als het "oranje boek"). Het wordt onder meer gebruikt in het </a:t>
            </a:r>
            <a:r>
              <a:rPr lang="nl-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ADR (Transport over land)"/>
              </a:rPr>
              <a:t>ADR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Europese reglementering voor het vervoer van gevaarlijke stoffen over de weg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zijn op dit moment  ongeveer 20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GAGS’en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Nederland, verdeeld over vijf bovenregionale regio’, De GAGS is 24/7 beschikbaar en bereikbaar via de meldkamer ambulancezorg.  Voorbeelden van dit soort incidenten zijn lekkages met gevaarlijke stoffen, rook en roet bij branden, asbest en onwel wordingen met onbekende oorzaak.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gas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vloeistof brandbaar</a:t>
            </a:r>
          </a:p>
          <a:p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vaste stof</a:t>
            </a:r>
          </a:p>
          <a:p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oxiderende stof</a:t>
            </a:r>
          </a:p>
          <a:p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giftige</a:t>
            </a:r>
          </a:p>
          <a:p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 radioactief</a:t>
            </a:r>
          </a:p>
          <a:p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 bijtende stof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BB51-9FB5-426B-93F5-9CFE162E00F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67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Voorkom secundaire</a:t>
            </a:r>
            <a:r>
              <a:rPr lang="nl-NL" baseline="0" dirty="0" smtClean="0"/>
              <a:t> contaminatie</a:t>
            </a:r>
            <a:br>
              <a:rPr lang="nl-NL" baseline="0" dirty="0" smtClean="0"/>
            </a:br>
            <a:r>
              <a:rPr lang="nl-NL" baseline="0" dirty="0" err="1" smtClean="0"/>
              <a:t>toxicokinetiek</a:t>
            </a:r>
            <a:r>
              <a:rPr lang="nl-NL" baseline="0" dirty="0" smtClean="0"/>
              <a:t> -&gt; wat doet lichaam op de stof?</a:t>
            </a:r>
          </a:p>
          <a:p>
            <a:r>
              <a:rPr lang="nl-NL" baseline="0" dirty="0" err="1" smtClean="0"/>
              <a:t>Toxicodynamiek</a:t>
            </a:r>
            <a:r>
              <a:rPr lang="nl-NL" baseline="0" dirty="0" smtClean="0"/>
              <a:t> </a:t>
            </a:r>
            <a:r>
              <a:rPr lang="nl-NL" baseline="0" dirty="0" smtClean="0"/>
              <a:t>-&gt; wat stof met lichaam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BB51-9FB5-426B-93F5-9CFE162E00F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57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Coagulatie</a:t>
            </a:r>
            <a:r>
              <a:rPr lang="nl-NL" baseline="0" dirty="0" err="1" smtClean="0"/>
              <a:t>ve</a:t>
            </a:r>
            <a:r>
              <a:rPr lang="nl-NL" baseline="0" dirty="0" smtClean="0"/>
              <a:t> necrose: littekenvorming: </a:t>
            </a:r>
            <a:r>
              <a:rPr lang="nl-NL" baseline="0" dirty="0" err="1" smtClean="0"/>
              <a:t>coagulans</a:t>
            </a:r>
            <a:r>
              <a:rPr lang="nl-NL" baseline="0" dirty="0" smtClean="0"/>
              <a:t>\</a:t>
            </a:r>
          </a:p>
          <a:p>
            <a:r>
              <a:rPr lang="nl-NL" baseline="0" dirty="0" smtClean="0"/>
              <a:t>Verzepende necrose; </a:t>
            </a:r>
            <a:r>
              <a:rPr lang="nl-NL" baseline="0" dirty="0" err="1" smtClean="0"/>
              <a:t>denunaturatie</a:t>
            </a:r>
            <a:r>
              <a:rPr lang="nl-NL" baseline="0" dirty="0" smtClean="0"/>
              <a:t> van eiwitten, </a:t>
            </a:r>
            <a:r>
              <a:rPr lang="nl-NL" baseline="0" dirty="0" err="1" smtClean="0"/>
              <a:t>lysus</a:t>
            </a:r>
            <a:r>
              <a:rPr lang="nl-NL" baseline="0" dirty="0" smtClean="0"/>
              <a:t> cellen diepe wonden</a:t>
            </a:r>
            <a:br>
              <a:rPr lang="nl-NL" baseline="0" dirty="0" smtClean="0"/>
            </a:br>
            <a:r>
              <a:rPr lang="nl-NL" baseline="0" dirty="0" smtClean="0"/>
              <a:t>oxiderend ook </a:t>
            </a:r>
            <a:r>
              <a:rPr lang="nl-NL" baseline="0" dirty="0" err="1" smtClean="0"/>
              <a:t>methemoglobine</a:t>
            </a:r>
            <a:r>
              <a:rPr lang="nl-NL" baseline="0" dirty="0" smtClean="0"/>
              <a:t> vormers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BB51-9FB5-426B-93F5-9CFE162E00F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05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Koolstofmonoxide is onder andere aanwezig in </a:t>
            </a:r>
            <a:r>
              <a:rPr lang="nl-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Uitlaatgas"/>
              </a:rPr>
              <a:t>uitlaatgassen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van auto's en tabaksrook (</a:t>
            </a:r>
            <a:r>
              <a:rPr lang="nl-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Roken (tabak)"/>
              </a:rPr>
              <a:t>rokers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hebben een meetbaar percentage koolstofmonoxide in hun bloed).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Klachten</a:t>
            </a:r>
            <a:r>
              <a:rPr lang="nl-NL" baseline="0" dirty="0" smtClean="0"/>
              <a:t> passende bij hypoxie:  </a:t>
            </a:r>
            <a:r>
              <a:rPr lang="nl-NL" baseline="0" dirty="0" smtClean="0"/>
              <a:t>dus dyspneu, </a:t>
            </a:r>
            <a:r>
              <a:rPr lang="nl-NL" baseline="0" dirty="0" smtClean="0"/>
              <a:t>lactaatvorming, weefseldysfunctie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BB51-9FB5-426B-93F5-9CFE162E00F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13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CO, bloedgas</a:t>
            </a:r>
            <a:r>
              <a:rPr lang="nl-NL" baseline="0" dirty="0" smtClean="0"/>
              <a:t> vals positief </a:t>
            </a:r>
            <a:endParaRPr lang="nl-NL" baseline="0" dirty="0" smtClean="0"/>
          </a:p>
          <a:p>
            <a:r>
              <a:rPr lang="nl-NL" baseline="0" dirty="0" err="1" smtClean="0"/>
              <a:t>Methemoglobine</a:t>
            </a:r>
            <a:r>
              <a:rPr lang="nl-NL" baseline="0" dirty="0" smtClean="0"/>
              <a:t> wel PO2 kan hoog zijn maar </a:t>
            </a:r>
            <a:r>
              <a:rPr lang="nl-NL" baseline="0" dirty="0" err="1" smtClean="0"/>
              <a:t>Sat</a:t>
            </a:r>
            <a:r>
              <a:rPr lang="nl-NL" baseline="0" dirty="0" smtClean="0"/>
              <a:t> laag</a:t>
            </a:r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BB51-9FB5-426B-93F5-9CFE162E00F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05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Alifatische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-, aromatische- en gehalogeneerde koolwaterstoffen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Kenmerkende stoffen: butaan, benzeen, chloroform, methaan,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perchloroethyleen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propaan</a:t>
            </a:r>
            <a:b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Symptomen tgv inhalatie van gassen of damp:</a:t>
            </a:r>
          </a:p>
          <a:p>
            <a:pPr lvl="1"/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asphyxie</a:t>
            </a:r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anaesthesie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/verlaagd bewustzijn</a:t>
            </a:r>
          </a:p>
          <a:p>
            <a:pPr lvl="1"/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verhoogde gevoeligheid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catecholamines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hartritmestoornissen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in water oplosbaar en meeste zijn ontbrandbaar en explosief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beleid: niet laten braken gezien risico aspiratie met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pneumonitis</a:t>
            </a:r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BB51-9FB5-426B-93F5-9CFE162E00F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75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Gamma </a:t>
            </a:r>
            <a:r>
              <a:rPr lang="nl-NL" dirty="0" err="1" smtClean="0"/>
              <a:t>amino</a:t>
            </a:r>
            <a:r>
              <a:rPr lang="nl-NL" dirty="0" smtClean="0"/>
              <a:t> boter</a:t>
            </a:r>
            <a:r>
              <a:rPr lang="nl-NL" baseline="0" dirty="0" smtClean="0"/>
              <a:t> zuur bindt aan </a:t>
            </a:r>
            <a:r>
              <a:rPr lang="nl-NL" baseline="0" dirty="0" err="1" smtClean="0"/>
              <a:t>gaba</a:t>
            </a:r>
            <a:r>
              <a:rPr lang="nl-NL" baseline="0" dirty="0" smtClean="0"/>
              <a:t>/a receptor chloride kanalen complex</a:t>
            </a:r>
          </a:p>
          <a:p>
            <a:r>
              <a:rPr lang="nl-NL" baseline="0" dirty="0" smtClean="0"/>
              <a:t>GABA belangrijkste remmende </a:t>
            </a:r>
            <a:r>
              <a:rPr lang="nl-NL" baseline="0" dirty="0" err="1" smtClean="0"/>
              <a:t>neurotranmistter</a:t>
            </a:r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BB51-9FB5-426B-93F5-9CFE162E00F4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19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BB51-9FB5-426B-93F5-9CFE162E00F4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9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Lagere</a:t>
            </a:r>
            <a:r>
              <a:rPr lang="nl-NL" baseline="0" dirty="0" smtClean="0"/>
              <a:t> oplossing dan wat later klachten, vaak zeer ernstig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BB51-9FB5-426B-93F5-9CFE162E00F4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93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5BA8-4C71-4389-BCF0-D52A0C0676E0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97D8-E2B6-408F-81B2-DD2CDF5024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5BA8-4C71-4389-BCF0-D52A0C0676E0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97D8-E2B6-408F-81B2-DD2CDF5024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5BA8-4C71-4389-BCF0-D52A0C0676E0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97D8-E2B6-408F-81B2-DD2CDF5024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5BA8-4C71-4389-BCF0-D52A0C0676E0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97D8-E2B6-408F-81B2-DD2CDF5024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5BA8-4C71-4389-BCF0-D52A0C0676E0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97D8-E2B6-408F-81B2-DD2CDF5024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5BA8-4C71-4389-BCF0-D52A0C0676E0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97D8-E2B6-408F-81B2-DD2CDF5024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5BA8-4C71-4389-BCF0-D52A0C0676E0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97D8-E2B6-408F-81B2-DD2CDF5024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5BA8-4C71-4389-BCF0-D52A0C0676E0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97D8-E2B6-408F-81B2-DD2CDF5024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5BA8-4C71-4389-BCF0-D52A0C0676E0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97D8-E2B6-408F-81B2-DD2CDF5024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5BA8-4C71-4389-BCF0-D52A0C0676E0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97D8-E2B6-408F-81B2-DD2CDF5024C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5BA8-4C71-4389-BCF0-D52A0C0676E0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697D8-E2B6-408F-81B2-DD2CDF5024C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74697D8-E2B6-408F-81B2-DD2CDF5024CA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F245BA8-4C71-4389-BCF0-D52A0C0676E0}" type="datetimeFigureOut">
              <a:rPr lang="nl-NL" smtClean="0"/>
              <a:t>21-11-2017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Hazardous</a:t>
            </a:r>
            <a:r>
              <a:rPr lang="nl-NL" dirty="0" smtClean="0"/>
              <a:t> </a:t>
            </a:r>
            <a:r>
              <a:rPr lang="nl-NL" dirty="0" err="1" smtClean="0"/>
              <a:t>materials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J. Hanssen</a:t>
            </a:r>
          </a:p>
          <a:p>
            <a:r>
              <a:rPr lang="nl-NL" dirty="0" smtClean="0"/>
              <a:t>22-11-2017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58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Irriterende gassen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590145"/>
              </p:ext>
            </p:extLst>
          </p:nvPr>
        </p:nvGraphicFramePr>
        <p:xfrm>
          <a:off x="457200" y="1600200"/>
          <a:ext cx="76200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eigenschap</a:t>
                      </a:r>
                      <a:endParaRPr lang="nl-NL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werking</a:t>
                      </a:r>
                      <a:endParaRPr lang="nl-NL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klachten</a:t>
                      </a:r>
                      <a:endParaRPr lang="nl-NL" dirty="0"/>
                    </a:p>
                  </a:txBody>
                  <a:tcPr marL="84667" marR="8466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Goed oplosbaar in water</a:t>
                      </a:r>
                      <a:endParaRPr lang="nl-NL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Ammonia, zwaveldioxide</a:t>
                      </a: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waterstofchloride, formaldehyde</a:t>
                      </a:r>
                      <a:endParaRPr lang="nl-NL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Lokale</a:t>
                      </a:r>
                      <a:r>
                        <a:rPr lang="nl-NL" baseline="0" dirty="0" smtClean="0"/>
                        <a:t> toxisch irriterende werking</a:t>
                      </a:r>
                    </a:p>
                    <a:p>
                      <a:r>
                        <a:rPr lang="nl-NL" baseline="0" dirty="0" smtClean="0"/>
                        <a:t>slijmvliezen</a:t>
                      </a:r>
                      <a:endParaRPr lang="nl-NL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Bovenste</a:t>
                      </a:r>
                      <a:r>
                        <a:rPr lang="nl-NL" baseline="0" dirty="0" smtClean="0"/>
                        <a:t> luchtwegen, slijmvliezen, geprikkelde ogen, direct</a:t>
                      </a:r>
                      <a:endParaRPr lang="nl-NL" dirty="0"/>
                    </a:p>
                  </a:txBody>
                  <a:tcPr marL="84667" marR="8466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Matig</a:t>
                      </a:r>
                      <a:r>
                        <a:rPr lang="nl-NL" baseline="0" dirty="0" smtClean="0"/>
                        <a:t> oplosbaar in water</a:t>
                      </a:r>
                      <a:endParaRPr lang="nl-NL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chlorine</a:t>
                      </a:r>
                      <a:endParaRPr lang="nl-NL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Lokale</a:t>
                      </a:r>
                      <a:r>
                        <a:rPr lang="nl-NL" baseline="0" dirty="0" smtClean="0"/>
                        <a:t> toxisch irriterende werking</a:t>
                      </a:r>
                    </a:p>
                    <a:p>
                      <a:r>
                        <a:rPr lang="nl-NL" baseline="0" dirty="0" smtClean="0"/>
                        <a:t>slijmvliezen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Bovenste en onderste</a:t>
                      </a:r>
                      <a:r>
                        <a:rPr lang="nl-NL" baseline="0" dirty="0" smtClean="0"/>
                        <a:t> luchtwegen</a:t>
                      </a:r>
                      <a:endParaRPr lang="nl-NL" dirty="0"/>
                    </a:p>
                  </a:txBody>
                  <a:tcPr marL="84667" marR="8466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Slecht</a:t>
                      </a:r>
                      <a:r>
                        <a:rPr lang="nl-NL" baseline="0" dirty="0" smtClean="0"/>
                        <a:t> oplosbaar in water</a:t>
                      </a:r>
                      <a:endParaRPr lang="nl-NL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Fosgeen, stikstofdioxide</a:t>
                      </a:r>
                      <a:endParaRPr lang="nl-NL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Lokale</a:t>
                      </a:r>
                      <a:r>
                        <a:rPr lang="nl-NL" baseline="0" dirty="0" smtClean="0"/>
                        <a:t> toxisch irriterende werking</a:t>
                      </a:r>
                    </a:p>
                    <a:p>
                      <a:r>
                        <a:rPr lang="nl-NL" baseline="0" dirty="0" smtClean="0"/>
                        <a:t>slijmvliezen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Onderste luchtwegen, ARDS, longoedeem,</a:t>
                      </a:r>
                      <a:r>
                        <a:rPr lang="nl-NL" baseline="0" dirty="0" smtClean="0"/>
                        <a:t> late reactie</a:t>
                      </a:r>
                      <a:endParaRPr lang="nl-NL" dirty="0"/>
                    </a:p>
                  </a:txBody>
                  <a:tcPr marL="84667" marR="8466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AHLS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A: verwijder </a:t>
            </a:r>
            <a:r>
              <a:rPr lang="nl-NL" dirty="0" err="1" smtClean="0"/>
              <a:t>patient</a:t>
            </a:r>
            <a:r>
              <a:rPr lang="nl-NL" dirty="0" smtClean="0"/>
              <a:t> van gif en gif van de </a:t>
            </a:r>
            <a:r>
              <a:rPr lang="nl-NL" dirty="0" err="1" smtClean="0"/>
              <a:t>patient</a:t>
            </a:r>
            <a:r>
              <a:rPr lang="nl-NL" dirty="0" smtClean="0"/>
              <a:t>, ogen spoelen</a:t>
            </a:r>
          </a:p>
          <a:p>
            <a:r>
              <a:rPr lang="nl-NL" dirty="0" smtClean="0"/>
              <a:t>Antidota: -</a:t>
            </a:r>
          </a:p>
          <a:p>
            <a:r>
              <a:rPr lang="nl-NL" dirty="0" smtClean="0"/>
              <a:t>Basics: altijd</a:t>
            </a:r>
          </a:p>
          <a:p>
            <a:r>
              <a:rPr lang="nl-NL" dirty="0" err="1" smtClean="0"/>
              <a:t>Catabolism</a:t>
            </a:r>
            <a:r>
              <a:rPr lang="nl-NL" dirty="0" smtClean="0"/>
              <a:t>: -</a:t>
            </a:r>
          </a:p>
          <a:p>
            <a:r>
              <a:rPr lang="nl-NL" dirty="0" smtClean="0"/>
              <a:t>Distribution: -</a:t>
            </a:r>
          </a:p>
          <a:p>
            <a:r>
              <a:rPr lang="nl-NL" dirty="0" err="1" smtClean="0"/>
              <a:t>Elimination</a:t>
            </a:r>
            <a:r>
              <a:rPr lang="nl-NL" dirty="0" smtClean="0"/>
              <a:t>: -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7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Corrosieven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618817"/>
              </p:ext>
            </p:extLst>
          </p:nvPr>
        </p:nvGraphicFramePr>
        <p:xfrm>
          <a:off x="457200" y="1600200"/>
          <a:ext cx="7620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eigenschap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werking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kliniek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Zuur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Zoutzuur, batterijzuur, salpeterzuur,</a:t>
                      </a:r>
                      <a:r>
                        <a:rPr lang="nl-NL" baseline="0" dirty="0" smtClean="0"/>
                        <a:t> zwavelzuur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coagulatienecrose van de huid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Pijnlijk, door</a:t>
                      </a:r>
                      <a:r>
                        <a:rPr lang="nl-NL" baseline="0" dirty="0" smtClean="0"/>
                        <a:t> litteken niet heel diep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base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Natriumhydroxide</a:t>
                      </a:r>
                      <a:r>
                        <a:rPr lang="nl-NL" baseline="0" dirty="0" smtClean="0"/>
                        <a:t> (gootsteenopstopper)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verzepende necrose (</a:t>
                      </a:r>
                      <a:r>
                        <a:rPr lang="nl-NL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saponificatie</a:t>
                      </a: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van de huid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Pijnlijk</a:t>
                      </a:r>
                      <a:r>
                        <a:rPr lang="nl-NL" baseline="0" dirty="0" smtClean="0"/>
                        <a:t>, zeer diepe wonden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oxiderend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chloraten</a:t>
                      </a: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nitraten, witte fosfor, waterstofperoxide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chemische en thermische letsels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Pijnlijk</a:t>
                      </a:r>
                      <a:r>
                        <a:rPr lang="nl-NL" baseline="0" dirty="0" smtClean="0"/>
                        <a:t>, </a:t>
                      </a:r>
                    </a:p>
                    <a:p>
                      <a:r>
                        <a:rPr lang="nl-NL" baseline="0" dirty="0" smtClean="0"/>
                        <a:t>Witte fosfor stopt niet met branden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1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AHLS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A: verwijder </a:t>
            </a:r>
            <a:r>
              <a:rPr lang="nl-NL" dirty="0" err="1"/>
              <a:t>patient</a:t>
            </a:r>
            <a:r>
              <a:rPr lang="nl-NL" dirty="0"/>
              <a:t> van gif en gif van de </a:t>
            </a:r>
            <a:r>
              <a:rPr lang="nl-NL" dirty="0" err="1"/>
              <a:t>patient</a:t>
            </a:r>
            <a:r>
              <a:rPr lang="nl-NL" dirty="0"/>
              <a:t>, ogen </a:t>
            </a:r>
            <a:r>
              <a:rPr lang="nl-NL" dirty="0" smtClean="0"/>
              <a:t>spoelen</a:t>
            </a:r>
          </a:p>
          <a:p>
            <a:pPr marL="114300" indent="0">
              <a:buNone/>
            </a:pPr>
            <a:r>
              <a:rPr lang="nl-NL" dirty="0" smtClean="0"/>
              <a:t>Spoelen tot pH =7</a:t>
            </a:r>
            <a:endParaRPr lang="nl-NL" dirty="0"/>
          </a:p>
          <a:p>
            <a:r>
              <a:rPr lang="nl-NL" dirty="0"/>
              <a:t>Antidota: </a:t>
            </a:r>
            <a:r>
              <a:rPr lang="nl-NL" dirty="0" smtClean="0"/>
              <a:t>-</a:t>
            </a:r>
            <a:endParaRPr lang="nl-NL" dirty="0"/>
          </a:p>
          <a:p>
            <a:r>
              <a:rPr lang="nl-NL" dirty="0"/>
              <a:t>Basics: altijd</a:t>
            </a:r>
          </a:p>
          <a:p>
            <a:r>
              <a:rPr lang="nl-NL" dirty="0" err="1"/>
              <a:t>Catabolism</a:t>
            </a:r>
            <a:r>
              <a:rPr lang="nl-NL" dirty="0"/>
              <a:t>: -</a:t>
            </a:r>
          </a:p>
          <a:p>
            <a:r>
              <a:rPr lang="nl-NL" dirty="0"/>
              <a:t>Distribution: -</a:t>
            </a:r>
          </a:p>
          <a:p>
            <a:r>
              <a:rPr lang="nl-NL" dirty="0" err="1"/>
              <a:t>Elimination</a:t>
            </a:r>
            <a:r>
              <a:rPr lang="nl-NL" dirty="0"/>
              <a:t>: -</a:t>
            </a:r>
          </a:p>
          <a:p>
            <a:endParaRPr lang="nl-NL" dirty="0"/>
          </a:p>
        </p:txBody>
      </p:sp>
      <p:pic>
        <p:nvPicPr>
          <p:cNvPr id="4" name="Picture 2" descr="Afbeeldingsresultaat voor sulfur acid bu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70" y="2276872"/>
            <a:ext cx="2952328" cy="15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5"/>
            <a:ext cx="2808312" cy="196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4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Asfyxiërende </a:t>
            </a:r>
            <a:r>
              <a:rPr lang="nl-NL" dirty="0"/>
              <a:t>stoffen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nl-NL" dirty="0" smtClean="0"/>
              <a:t>1. Simpel - &gt;</a:t>
            </a:r>
            <a:r>
              <a:rPr lang="nl-NL" dirty="0"/>
              <a:t>verdringing </a:t>
            </a:r>
            <a:r>
              <a:rPr lang="nl-NL" dirty="0" smtClean="0"/>
              <a:t>zuurstof:</a:t>
            </a:r>
            <a:br>
              <a:rPr lang="nl-NL" dirty="0" smtClean="0"/>
            </a:br>
            <a:r>
              <a:rPr lang="nl-NL" dirty="0" err="1" smtClean="0"/>
              <a:t>bijv</a:t>
            </a:r>
            <a:r>
              <a:rPr lang="nl-NL" dirty="0" smtClean="0"/>
              <a:t> </a:t>
            </a:r>
            <a:r>
              <a:rPr lang="nl-NL" dirty="0"/>
              <a:t>CO2, stikstof, halon, propaan, </a:t>
            </a:r>
            <a:r>
              <a:rPr lang="nl-NL" dirty="0" smtClean="0"/>
              <a:t>butaan, freon</a:t>
            </a:r>
          </a:p>
          <a:p>
            <a:endParaRPr lang="nl-NL" dirty="0"/>
          </a:p>
          <a:p>
            <a:pPr marL="114300" indent="0">
              <a:buNone/>
            </a:pPr>
            <a:r>
              <a:rPr lang="nl-NL" dirty="0" smtClean="0"/>
              <a:t>2. Systemisch (cyanose)</a:t>
            </a:r>
            <a:br>
              <a:rPr lang="nl-NL" dirty="0" smtClean="0"/>
            </a:br>
            <a:r>
              <a:rPr lang="nl-NL" dirty="0" smtClean="0"/>
              <a:t>A</a:t>
            </a:r>
            <a:r>
              <a:rPr lang="nl-NL" dirty="0"/>
              <a:t>:</a:t>
            </a:r>
            <a:r>
              <a:rPr lang="nl-NL" dirty="0" smtClean="0"/>
              <a:t> transport 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dirty="0" err="1" smtClean="0"/>
              <a:t>koolstofmono</a:t>
            </a:r>
            <a:r>
              <a:rPr lang="nl-NL" dirty="0" smtClean="0"/>
              <a:t>-oxide</a:t>
            </a:r>
          </a:p>
          <a:p>
            <a:pPr marL="114300" indent="0">
              <a:buNone/>
            </a:pPr>
            <a:r>
              <a:rPr lang="nl-NL" dirty="0" smtClean="0"/>
              <a:t>- </a:t>
            </a:r>
            <a:r>
              <a:rPr lang="nl-NL" dirty="0" err="1" smtClean="0"/>
              <a:t>methemoglobine</a:t>
            </a:r>
            <a:r>
              <a:rPr lang="nl-NL" dirty="0" smtClean="0"/>
              <a:t> (nitraten, nitrieten)</a:t>
            </a:r>
          </a:p>
          <a:p>
            <a:pPr marL="114300" indent="0">
              <a:buNone/>
            </a:pPr>
            <a:endParaRPr lang="nl-NL" dirty="0" smtClean="0"/>
          </a:p>
          <a:p>
            <a:pPr marL="114300" indent="0">
              <a:buNone/>
            </a:pPr>
            <a:r>
              <a:rPr lang="nl-NL" dirty="0" smtClean="0"/>
              <a:t>B</a:t>
            </a:r>
            <a:r>
              <a:rPr lang="nl-NL" dirty="0"/>
              <a:t>:</a:t>
            </a:r>
            <a:r>
              <a:rPr lang="nl-NL" dirty="0" smtClean="0"/>
              <a:t> mitochondriaal (geen cyanose)</a:t>
            </a:r>
          </a:p>
          <a:p>
            <a:pPr marL="114300" indent="0">
              <a:buNone/>
            </a:pPr>
            <a:r>
              <a:rPr lang="nl-NL" dirty="0" smtClean="0"/>
              <a:t>-cyanide </a:t>
            </a:r>
            <a:r>
              <a:rPr lang="nl-NL" dirty="0"/>
              <a:t>en </a:t>
            </a:r>
            <a:r>
              <a:rPr lang="nl-NL" dirty="0" err="1"/>
              <a:t>cyanogene</a:t>
            </a:r>
            <a:r>
              <a:rPr lang="nl-NL" dirty="0"/>
              <a:t> stoffen (</a:t>
            </a:r>
            <a:r>
              <a:rPr lang="nl-NL" dirty="0" err="1" smtClean="0"/>
              <a:t>acrylonitriel</a:t>
            </a:r>
            <a:r>
              <a:rPr lang="nl-NL" dirty="0" smtClean="0"/>
              <a:t>, waterstofcyanide, kaliumcyanide, brand)</a:t>
            </a:r>
            <a:br>
              <a:rPr lang="nl-NL" dirty="0" smtClean="0"/>
            </a:br>
            <a:r>
              <a:rPr lang="nl-NL" dirty="0" smtClean="0"/>
              <a:t>-sulfiden (waterstofsulfide </a:t>
            </a:r>
            <a:r>
              <a:rPr lang="nl-NL" dirty="0"/>
              <a:t>in giertanks: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'knockdown')</a:t>
            </a:r>
            <a:br>
              <a:rPr lang="nl-NL" dirty="0" smtClean="0"/>
            </a:br>
            <a:r>
              <a:rPr lang="nl-NL" dirty="0" smtClean="0"/>
              <a:t>-</a:t>
            </a:r>
            <a:r>
              <a:rPr lang="nl-NL" dirty="0" err="1" smtClean="0"/>
              <a:t>aziden</a:t>
            </a:r>
            <a:r>
              <a:rPr lang="nl-NL" dirty="0" smtClean="0"/>
              <a:t> </a:t>
            </a:r>
            <a:r>
              <a:rPr lang="nl-NL" dirty="0"/>
              <a:t>(airbags)</a:t>
            </a:r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85184"/>
            <a:ext cx="2880320" cy="161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 descr="Afbeeldingsresultaat voor heem hemoglob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2776"/>
            <a:ext cx="80676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pathofysiologie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Koolstofmono</a:t>
            </a:r>
            <a:r>
              <a:rPr lang="nl-NL" dirty="0" smtClean="0"/>
              <a:t>-oxide </a:t>
            </a:r>
            <a:r>
              <a:rPr lang="nl-NL" dirty="0" err="1" smtClean="0"/>
              <a:t>vergifting</a:t>
            </a:r>
            <a:r>
              <a:rPr lang="nl-NL" dirty="0" smtClean="0"/>
              <a:t>:</a:t>
            </a:r>
          </a:p>
          <a:p>
            <a:pPr marL="114300" indent="0">
              <a:buNone/>
            </a:pPr>
            <a:r>
              <a:rPr lang="nl-NL" dirty="0"/>
              <a:t> </a:t>
            </a:r>
            <a:r>
              <a:rPr lang="nl-NL" dirty="0" smtClean="0"/>
              <a:t>  -&gt;CO bindt sterker aan Fe2+ dan O2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r>
              <a:rPr lang="nl-NL" dirty="0" err="1" smtClean="0"/>
              <a:t>Methemoglobine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-&gt; is geoxideerde vorm van </a:t>
            </a:r>
            <a:r>
              <a:rPr lang="nl-NL" dirty="0"/>
              <a:t>hemoglobine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HbFe2+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HbFe3+ (kan geen O2 binden)</a:t>
            </a:r>
          </a:p>
          <a:p>
            <a:endParaRPr lang="nl-NL" dirty="0"/>
          </a:p>
          <a:p>
            <a:r>
              <a:rPr lang="nl-NL" dirty="0" smtClean="0"/>
              <a:t>Antidotum: methyleenblauw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75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800" dirty="0" smtClean="0"/>
              <a:t>methyleenblauw</a:t>
            </a:r>
            <a:endParaRPr lang="nl-NL" sz="3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Hb3+      </a:t>
            </a:r>
            <a:r>
              <a:rPr lang="nl-NL" dirty="0" smtClean="0">
                <a:sym typeface="Wingdings" panose="05000000000000000000" pitchFamily="2" charset="2"/>
              </a:rPr>
              <a:t>    Hb2+    middels 2 </a:t>
            </a:r>
            <a:r>
              <a:rPr lang="nl-NL" dirty="0" err="1" smtClean="0">
                <a:sym typeface="Wingdings" panose="05000000000000000000" pitchFamily="2" charset="2"/>
              </a:rPr>
              <a:t>pathways</a:t>
            </a:r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99% via cyt-b5-reductase, 1% NADPH-</a:t>
            </a:r>
            <a:r>
              <a:rPr lang="nl-NL" dirty="0" err="1" smtClean="0">
                <a:sym typeface="Wingdings" panose="05000000000000000000" pitchFamily="2" charset="2"/>
              </a:rPr>
              <a:t>MetHb</a:t>
            </a:r>
            <a:r>
              <a:rPr lang="nl-NL" dirty="0">
                <a:sym typeface="Wingdings" panose="05000000000000000000" pitchFamily="2" charset="2"/>
              </a:rPr>
              <a:t>-</a:t>
            </a:r>
            <a:r>
              <a:rPr lang="nl-NL" dirty="0" smtClean="0">
                <a:sym typeface="Wingdings" panose="05000000000000000000" pitchFamily="2" charset="2"/>
              </a:rPr>
              <a:t>reductase</a:t>
            </a:r>
          </a:p>
          <a:p>
            <a:r>
              <a:rPr lang="nl-NL" dirty="0">
                <a:sym typeface="Wingdings" panose="05000000000000000000" pitchFamily="2" charset="2"/>
              </a:rPr>
              <a:t>m</a:t>
            </a:r>
            <a:r>
              <a:rPr lang="nl-NL" dirty="0" smtClean="0">
                <a:sym typeface="Wingdings" panose="05000000000000000000" pitchFamily="2" charset="2"/>
              </a:rPr>
              <a:t>ethyleenblauw  </a:t>
            </a:r>
            <a:r>
              <a:rPr lang="nl-NL" dirty="0" err="1" smtClean="0">
                <a:sym typeface="Wingdings" panose="05000000000000000000" pitchFamily="2" charset="2"/>
              </a:rPr>
              <a:t>leuko</a:t>
            </a:r>
            <a:r>
              <a:rPr lang="nl-NL" dirty="0" smtClean="0">
                <a:sym typeface="Wingdings" panose="05000000000000000000" pitchFamily="2" charset="2"/>
              </a:rPr>
              <a:t> methyleenblauw (reduceert Hb3+)</a:t>
            </a:r>
          </a:p>
          <a:p>
            <a:pPr marL="11430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G6PD enzym -&gt; NADPH</a:t>
            </a:r>
            <a:endParaRPr lang="nl-NL" dirty="0" smtClean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114300" indent="0">
              <a:buNone/>
            </a:pPr>
            <a:r>
              <a:rPr lang="nl-NL" dirty="0" err="1" smtClean="0">
                <a:sym typeface="Wingdings" panose="05000000000000000000" pitchFamily="2" charset="2"/>
              </a:rPr>
              <a:t>Ps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hoge dosis methyleenblauw vormt zelf </a:t>
            </a:r>
            <a:r>
              <a:rPr lang="nl-NL" dirty="0" err="1" smtClean="0">
                <a:sym typeface="Wingdings" panose="05000000000000000000" pitchFamily="2" charset="2"/>
              </a:rPr>
              <a:t>MetHb</a:t>
            </a:r>
            <a:r>
              <a:rPr lang="nl-NL" dirty="0" smtClean="0">
                <a:sym typeface="Wingdings" panose="05000000000000000000" pitchFamily="2" charset="2"/>
              </a:rPr>
              <a:t/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contra-indicatie </a:t>
            </a:r>
            <a:r>
              <a:rPr lang="nl-NL" dirty="0">
                <a:sym typeface="Wingdings" panose="05000000000000000000" pitchFamily="2" charset="2"/>
              </a:rPr>
              <a:t>is G6PD </a:t>
            </a:r>
            <a:r>
              <a:rPr lang="nl-NL" dirty="0" err="1">
                <a:sym typeface="Wingdings" panose="05000000000000000000" pitchFamily="2" charset="2"/>
              </a:rPr>
              <a:t>deficientie</a:t>
            </a:r>
            <a:endParaRPr lang="nl-NL" dirty="0"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4061497" cy="140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4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494435" cy="28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935885" y="5732462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Uptodate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Advanced </a:t>
            </a:r>
            <a:r>
              <a:rPr lang="nl-NL" sz="1400" dirty="0" err="1" smtClean="0"/>
              <a:t>HazMat</a:t>
            </a:r>
            <a:r>
              <a:rPr lang="nl-NL" sz="1400" dirty="0" smtClean="0"/>
              <a:t> life support. Provider manual. 4th </a:t>
            </a:r>
            <a:r>
              <a:rPr lang="nl-NL" sz="1400" dirty="0" err="1" smtClean="0"/>
              <a:t>edition</a:t>
            </a:r>
            <a:endParaRPr lang="nl-NL" sz="1400" dirty="0"/>
          </a:p>
        </p:txBody>
      </p:sp>
      <p:sp>
        <p:nvSpPr>
          <p:cNvPr id="5" name="Tekstvak 4"/>
          <p:cNvSpPr txBox="1"/>
          <p:nvPr/>
        </p:nvSpPr>
        <p:spPr>
          <a:xfrm>
            <a:off x="698788" y="1914179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Thiosulfaat</a:t>
            </a:r>
            <a:r>
              <a:rPr lang="nl-NL" dirty="0" smtClean="0"/>
              <a:t> </a:t>
            </a:r>
            <a:r>
              <a:rPr lang="nl-NL" dirty="0" err="1" smtClean="0"/>
              <a:t>sulfurtransferase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thiosulfaat</a:t>
            </a:r>
            <a:r>
              <a:rPr lang="nl-NL" dirty="0" smtClean="0"/>
              <a:t> </a:t>
            </a:r>
            <a:r>
              <a:rPr lang="nl-NL" dirty="0"/>
              <a:t>+ </a:t>
            </a:r>
            <a:r>
              <a:rPr lang="nl-NL" dirty="0" smtClean="0"/>
              <a:t>cyanide</a:t>
            </a:r>
            <a:r>
              <a:rPr lang="nl-NL" dirty="0"/>
              <a:t> </a:t>
            </a:r>
            <a:r>
              <a:rPr lang="nl-NL" dirty="0" smtClean="0">
                <a:sym typeface="Wingdings" panose="05000000000000000000" pitchFamily="2" charset="2"/>
              </a:rPr>
              <a:t>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/>
              <a:t>sulfiet </a:t>
            </a:r>
            <a:r>
              <a:rPr lang="nl-NL" dirty="0"/>
              <a:t>+ </a:t>
            </a:r>
            <a:r>
              <a:rPr lang="nl-NL" dirty="0" err="1" smtClean="0"/>
              <a:t>thiocyanaat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Thiosulfaat</a:t>
            </a:r>
            <a:r>
              <a:rPr lang="nl-NL" dirty="0" smtClean="0"/>
              <a:t> is limiterende factor</a:t>
            </a:r>
          </a:p>
          <a:p>
            <a:endParaRPr lang="nl-NL" dirty="0"/>
          </a:p>
          <a:p>
            <a:r>
              <a:rPr lang="nl-NL" dirty="0" smtClean="0"/>
              <a:t>Cyanide: hoge affiniteit Fe3+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698788" y="126876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Metabolisme                       </a:t>
            </a:r>
            <a:r>
              <a:rPr lang="nl-NL" sz="2800" dirty="0" smtClean="0"/>
              <a:t>pathofysiologie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698788" y="533788"/>
            <a:ext cx="56166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dirty="0" smtClean="0"/>
              <a:t>Cyanide</a:t>
            </a:r>
            <a:endParaRPr lang="nl-NL" sz="3400" dirty="0"/>
          </a:p>
        </p:txBody>
      </p:sp>
    </p:spTree>
    <p:extLst>
      <p:ext uri="{BB962C8B-B14F-4D97-AF65-F5344CB8AC3E}">
        <p14:creationId xmlns:p14="http://schemas.microsoft.com/office/powerpoint/2010/main" val="24637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Antidota cyanide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err="1" smtClean="0"/>
              <a:t>Amylnitriet</a:t>
            </a:r>
            <a:r>
              <a:rPr lang="nl-NL" sz="2000" dirty="0" smtClean="0"/>
              <a:t>/natriumnitriet/4-DMAP: </a:t>
            </a:r>
            <a:r>
              <a:rPr lang="nl-NL" sz="2000" dirty="0" err="1" smtClean="0"/>
              <a:t>metHb</a:t>
            </a:r>
            <a:r>
              <a:rPr lang="nl-NL" sz="2000" dirty="0" smtClean="0"/>
              <a:t> vormers</a:t>
            </a:r>
          </a:p>
          <a:p>
            <a:endParaRPr lang="nl-NL" sz="2000" dirty="0" smtClean="0"/>
          </a:p>
          <a:p>
            <a:r>
              <a:rPr lang="nl-NL" sz="2000" dirty="0" err="1" smtClean="0"/>
              <a:t>natriumthiosulfaat</a:t>
            </a:r>
            <a:r>
              <a:rPr lang="nl-NL" sz="2000" dirty="0" smtClean="0"/>
              <a:t>: aanvullen </a:t>
            </a:r>
            <a:r>
              <a:rPr lang="nl-NL" sz="2000" dirty="0" err="1" smtClean="0"/>
              <a:t>thiosulfaat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err="1" smtClean="0"/>
              <a:t>Hydroxocobalamine</a:t>
            </a:r>
            <a:r>
              <a:rPr lang="nl-NL" sz="2000" dirty="0" smtClean="0"/>
              <a:t> (provitamine B12):</a:t>
            </a:r>
            <a:br>
              <a:rPr lang="nl-NL" sz="2000" dirty="0" smtClean="0"/>
            </a:br>
            <a:r>
              <a:rPr lang="nl-NL" sz="2000" dirty="0"/>
              <a:t>Kobalt </a:t>
            </a:r>
            <a:r>
              <a:rPr lang="nl-NL" sz="2000" dirty="0" smtClean="0"/>
              <a:t>kern -&gt; hogere </a:t>
            </a:r>
            <a:r>
              <a:rPr lang="nl-NL" sz="2000" dirty="0"/>
              <a:t>affiniteit </a:t>
            </a:r>
            <a:r>
              <a:rPr lang="nl-NL" sz="2000" dirty="0" smtClean="0"/>
              <a:t>voor cyanide </a:t>
            </a:r>
            <a:r>
              <a:rPr lang="nl-NL" sz="2000" dirty="0"/>
              <a:t>dan Fe3+ -&gt; vorming van </a:t>
            </a:r>
            <a:r>
              <a:rPr lang="nl-NL" sz="2000" dirty="0" err="1" smtClean="0"/>
              <a:t>cyanocobolamine</a:t>
            </a:r>
            <a:r>
              <a:rPr lang="nl-NL" sz="2000" dirty="0" smtClean="0"/>
              <a:t> (Vit B12) </a:t>
            </a:r>
            <a:r>
              <a:rPr lang="nl-NL" sz="2000" dirty="0"/>
              <a:t>-&gt; </a:t>
            </a:r>
            <a:r>
              <a:rPr lang="nl-NL" sz="2000" dirty="0" smtClean="0"/>
              <a:t>urine</a:t>
            </a:r>
          </a:p>
          <a:p>
            <a:endParaRPr lang="nl-NL" sz="2000" dirty="0"/>
          </a:p>
          <a:p>
            <a:r>
              <a:rPr lang="nl-NL" sz="2000" dirty="0" smtClean="0"/>
              <a:t>Sulfide </a:t>
            </a:r>
            <a:r>
              <a:rPr lang="nl-NL" sz="2000" dirty="0" err="1" smtClean="0"/>
              <a:t>intox</a:t>
            </a:r>
            <a:r>
              <a:rPr lang="nl-NL" sz="2000" dirty="0" smtClean="0"/>
              <a:t>: alleen </a:t>
            </a:r>
            <a:r>
              <a:rPr lang="nl-NL" sz="2000" dirty="0" err="1" smtClean="0"/>
              <a:t>Amylnitriet</a:t>
            </a:r>
            <a:r>
              <a:rPr lang="nl-NL" sz="2000" dirty="0" smtClean="0"/>
              <a:t>/natriumnitriet/4-DMAP werkzaam</a:t>
            </a:r>
          </a:p>
          <a:p>
            <a:endParaRPr lang="nl-NL" sz="2000" dirty="0"/>
          </a:p>
          <a:p>
            <a:r>
              <a:rPr lang="nl-NL" sz="2000" dirty="0" err="1" smtClean="0"/>
              <a:t>Azides</a:t>
            </a:r>
            <a:r>
              <a:rPr lang="nl-NL" sz="2000" dirty="0" smtClean="0"/>
              <a:t>: geen antidotum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824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introductie</a:t>
            </a:r>
          </a:p>
          <a:p>
            <a:r>
              <a:rPr lang="nl-NL" dirty="0" err="1" smtClean="0"/>
              <a:t>Behandelings</a:t>
            </a:r>
            <a:r>
              <a:rPr lang="nl-NL" dirty="0" smtClean="0"/>
              <a:t> </a:t>
            </a:r>
            <a:r>
              <a:rPr lang="nl-NL" dirty="0" smtClean="0"/>
              <a:t>paradigma AHLS </a:t>
            </a:r>
            <a:r>
              <a:rPr lang="nl-NL" dirty="0" smtClean="0"/>
              <a:t>(AABCDE</a:t>
            </a:r>
            <a:r>
              <a:rPr lang="nl-NL" dirty="0" smtClean="0"/>
              <a:t>)</a:t>
            </a:r>
          </a:p>
          <a:p>
            <a:r>
              <a:rPr lang="nl-NL" dirty="0" smtClean="0"/>
              <a:t>Pathofysiologie 5 </a:t>
            </a:r>
            <a:r>
              <a:rPr lang="nl-NL" dirty="0" err="1" smtClean="0"/>
              <a:t>toxidromen</a:t>
            </a:r>
            <a:r>
              <a:rPr lang="nl-NL" dirty="0" smtClean="0"/>
              <a:t> en antidota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85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AHLS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A: verwijder </a:t>
            </a:r>
            <a:r>
              <a:rPr lang="nl-NL" dirty="0" err="1"/>
              <a:t>patient</a:t>
            </a:r>
            <a:r>
              <a:rPr lang="nl-NL" dirty="0"/>
              <a:t> van gif en gif van de </a:t>
            </a:r>
            <a:r>
              <a:rPr lang="nl-NL" dirty="0" err="1" smtClean="0"/>
              <a:t>patient</a:t>
            </a:r>
            <a:endParaRPr lang="nl-NL" dirty="0" smtClean="0"/>
          </a:p>
          <a:p>
            <a:r>
              <a:rPr lang="nl-NL" dirty="0" smtClean="0"/>
              <a:t>Antidota</a:t>
            </a:r>
            <a:r>
              <a:rPr lang="nl-NL" dirty="0"/>
              <a:t>: </a:t>
            </a:r>
            <a:r>
              <a:rPr lang="nl-NL" dirty="0" smtClean="0"/>
              <a:t>O2, methyleenblauw, vit B12, </a:t>
            </a:r>
            <a:r>
              <a:rPr lang="nl-NL" dirty="0" err="1" smtClean="0"/>
              <a:t>thiosulfaat</a:t>
            </a:r>
            <a:r>
              <a:rPr lang="nl-NL" dirty="0" smtClean="0"/>
              <a:t>, </a:t>
            </a:r>
            <a:r>
              <a:rPr lang="nl-NL" dirty="0" err="1"/>
              <a:t>Amylnitriet</a:t>
            </a:r>
            <a:r>
              <a:rPr lang="nl-NL" dirty="0"/>
              <a:t>/natriumnitriet/4-DMAP </a:t>
            </a:r>
            <a:endParaRPr lang="nl-NL" dirty="0" smtClean="0"/>
          </a:p>
          <a:p>
            <a:r>
              <a:rPr lang="nl-NL" dirty="0" smtClean="0"/>
              <a:t>Basics</a:t>
            </a:r>
            <a:r>
              <a:rPr lang="nl-NL" dirty="0"/>
              <a:t>: altijd</a:t>
            </a:r>
          </a:p>
          <a:p>
            <a:r>
              <a:rPr lang="nl-NL" dirty="0" err="1"/>
              <a:t>Catabolism</a:t>
            </a:r>
            <a:r>
              <a:rPr lang="nl-NL" dirty="0"/>
              <a:t>: </a:t>
            </a:r>
            <a:r>
              <a:rPr lang="nl-NL" dirty="0" smtClean="0"/>
              <a:t>ja</a:t>
            </a:r>
            <a:endParaRPr lang="nl-NL" dirty="0"/>
          </a:p>
          <a:p>
            <a:r>
              <a:rPr lang="nl-NL" dirty="0"/>
              <a:t>Distribution: </a:t>
            </a:r>
            <a:r>
              <a:rPr lang="nl-NL" dirty="0" smtClean="0"/>
              <a:t>nee</a:t>
            </a:r>
            <a:endParaRPr lang="nl-NL" dirty="0"/>
          </a:p>
          <a:p>
            <a:r>
              <a:rPr lang="nl-NL" dirty="0" err="1"/>
              <a:t>Elimination</a:t>
            </a:r>
            <a:r>
              <a:rPr lang="nl-NL" dirty="0"/>
              <a:t>: -</a:t>
            </a:r>
          </a:p>
        </p:txBody>
      </p:sp>
    </p:spTree>
    <p:extLst>
      <p:ext uri="{BB962C8B-B14F-4D97-AF65-F5344CB8AC3E}">
        <p14:creationId xmlns:p14="http://schemas.microsoft.com/office/powerpoint/2010/main" val="123001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Koolwaterstoffen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 err="1" smtClean="0"/>
              <a:t>Alifatische</a:t>
            </a:r>
            <a:r>
              <a:rPr lang="nl-NL" sz="2400" dirty="0" smtClean="0"/>
              <a:t> koolwaterstoffen (‘verzadigd’)</a:t>
            </a:r>
            <a:br>
              <a:rPr lang="nl-NL" sz="2400" dirty="0" smtClean="0"/>
            </a:br>
            <a:r>
              <a:rPr lang="nl-NL" sz="2400" dirty="0" smtClean="0"/>
              <a:t>aardgas,  propaan, benzine, diesel</a:t>
            </a:r>
          </a:p>
          <a:p>
            <a:endParaRPr lang="nl-NL" sz="2400" dirty="0" smtClean="0"/>
          </a:p>
          <a:p>
            <a:r>
              <a:rPr lang="nl-NL" sz="2400" dirty="0" smtClean="0"/>
              <a:t>Aromatische koolwaterstoffen:  bevatten benzeen ring</a:t>
            </a:r>
            <a:br>
              <a:rPr lang="nl-NL" sz="2400" dirty="0" smtClean="0"/>
            </a:br>
            <a:r>
              <a:rPr lang="nl-NL" sz="2400" dirty="0" smtClean="0"/>
              <a:t>tolueen, benzeen, fenol</a:t>
            </a:r>
          </a:p>
          <a:p>
            <a:endParaRPr lang="nl-NL" sz="2400" dirty="0" smtClean="0"/>
          </a:p>
          <a:p>
            <a:pPr marL="114300" indent="0">
              <a:buNone/>
            </a:pPr>
            <a:endParaRPr lang="nl-NL" sz="2400" dirty="0" smtClean="0"/>
          </a:p>
          <a:p>
            <a:r>
              <a:rPr lang="nl-NL" sz="2400" dirty="0" smtClean="0"/>
              <a:t>Gehalogeneerde koolwaterstoffen</a:t>
            </a:r>
            <a:br>
              <a:rPr lang="nl-NL" sz="2400" dirty="0" smtClean="0"/>
            </a:br>
            <a:r>
              <a:rPr lang="nl-NL" sz="2400" dirty="0" smtClean="0"/>
              <a:t>koeling (freon), brandblusser (halon) </a:t>
            </a:r>
          </a:p>
          <a:p>
            <a:pPr marL="114300" indent="0">
              <a:buNone/>
            </a:pPr>
            <a:endParaRPr lang="nl-NL" sz="1800" dirty="0"/>
          </a:p>
          <a:p>
            <a:pPr marL="114300" indent="0">
              <a:buNone/>
            </a:pPr>
            <a:endParaRPr lang="nl-NL" sz="1800" dirty="0" smtClean="0"/>
          </a:p>
          <a:p>
            <a:pPr marL="114300" indent="0">
              <a:buNone/>
            </a:pPr>
            <a:endParaRPr lang="nl-NL" sz="1800" dirty="0"/>
          </a:p>
          <a:p>
            <a:endParaRPr lang="nl-NL" sz="1800" dirty="0" smtClean="0"/>
          </a:p>
          <a:p>
            <a:pPr marL="114300" indent="0">
              <a:buNone/>
            </a:pPr>
            <a:endParaRPr lang="nl-NL" sz="1800" dirty="0" smtClean="0"/>
          </a:p>
          <a:p>
            <a:pPr marL="114300" indent="0">
              <a:buNone/>
            </a:pPr>
            <a:r>
              <a:rPr lang="nl-NL" sz="1800" dirty="0" smtClean="0"/>
              <a:t/>
            </a:r>
            <a:br>
              <a:rPr lang="nl-NL" sz="1800" dirty="0" smtClean="0"/>
            </a:br>
            <a:endParaRPr lang="nl-NL" sz="18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03" y="3305051"/>
            <a:ext cx="3456384" cy="139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12" y="4581128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16" y="1360605"/>
            <a:ext cx="1445749" cy="10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20000" cy="1143000"/>
          </a:xfrm>
        </p:spPr>
        <p:txBody>
          <a:bodyPr/>
          <a:lstStyle/>
          <a:p>
            <a:r>
              <a:rPr lang="nl-NL" sz="4800" dirty="0"/>
              <a:t>5 acute gevaren:</a:t>
            </a:r>
            <a:br>
              <a:rPr lang="nl-NL" sz="4800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sz="2400" dirty="0" smtClean="0"/>
              <a:t>Brandbaar </a:t>
            </a:r>
            <a:r>
              <a:rPr lang="nl-NL" sz="2400" dirty="0"/>
              <a:t>en explosief</a:t>
            </a:r>
          </a:p>
          <a:p>
            <a:pPr marL="114300" indent="0">
              <a:buNone/>
            </a:pPr>
            <a:r>
              <a:rPr lang="nl-NL" sz="2400" dirty="0"/>
              <a:t>Simpele </a:t>
            </a:r>
            <a:r>
              <a:rPr lang="nl-NL" sz="2400" dirty="0" smtClean="0"/>
              <a:t>asfyxie </a:t>
            </a:r>
            <a:r>
              <a:rPr lang="nl-NL" sz="2400" dirty="0"/>
              <a:t>(gassen/damp)</a:t>
            </a:r>
          </a:p>
          <a:p>
            <a:pPr marL="114300" indent="0">
              <a:buNone/>
            </a:pPr>
            <a:r>
              <a:rPr lang="nl-NL" sz="2400" dirty="0"/>
              <a:t>Narcose/verlaagd bewustzijn</a:t>
            </a:r>
          </a:p>
          <a:p>
            <a:pPr marL="114300" indent="0">
              <a:buNone/>
            </a:pPr>
            <a:r>
              <a:rPr lang="nl-NL" sz="2400" dirty="0"/>
              <a:t>Verhoogde gevoeligheid </a:t>
            </a:r>
            <a:r>
              <a:rPr lang="nl-NL" sz="2400" dirty="0" err="1"/>
              <a:t>catecholamines</a:t>
            </a:r>
            <a:r>
              <a:rPr lang="nl-NL" sz="2400" dirty="0"/>
              <a:t>  (hartritmestoornissen)</a:t>
            </a:r>
          </a:p>
          <a:p>
            <a:pPr marL="114300" indent="0">
              <a:buNone/>
            </a:pPr>
            <a:r>
              <a:rPr lang="nl-NL" sz="2400" dirty="0"/>
              <a:t>Chemische </a:t>
            </a:r>
            <a:r>
              <a:rPr lang="nl-NL" sz="2400" dirty="0" err="1"/>
              <a:t>pneumonitis</a:t>
            </a:r>
            <a:r>
              <a:rPr lang="nl-NL" sz="2400" dirty="0"/>
              <a:t> na aspiratie</a:t>
            </a:r>
          </a:p>
          <a:p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77436"/>
            <a:ext cx="3528392" cy="197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46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Fysiologie narcose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neuron</a:t>
            </a:r>
            <a:endParaRPr lang="nl-NL" dirty="0"/>
          </a:p>
        </p:txBody>
      </p:sp>
      <p:pic>
        <p:nvPicPr>
          <p:cNvPr id="2052" name="Picture 4" descr="Fig.4. Het tijdverloop van een actiepotentiaal, op een vaste plaats in een axon gemeten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400600" cy="357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Fysiologie narcose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5435031" cy="40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26193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0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AHLS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A: verwijder </a:t>
            </a:r>
            <a:r>
              <a:rPr lang="nl-NL" dirty="0" smtClean="0"/>
              <a:t>patiënt </a:t>
            </a:r>
            <a:r>
              <a:rPr lang="nl-NL" dirty="0"/>
              <a:t>van gif en gif van de </a:t>
            </a:r>
            <a:r>
              <a:rPr lang="nl-NL" dirty="0" smtClean="0"/>
              <a:t>patiënt</a:t>
            </a:r>
            <a:endParaRPr lang="nl-NL" dirty="0" smtClean="0"/>
          </a:p>
          <a:p>
            <a:r>
              <a:rPr lang="nl-NL" dirty="0" smtClean="0"/>
              <a:t>Antidota</a:t>
            </a:r>
            <a:r>
              <a:rPr lang="nl-NL" dirty="0"/>
              <a:t>: </a:t>
            </a:r>
            <a:r>
              <a:rPr lang="nl-NL" dirty="0" smtClean="0"/>
              <a:t>-</a:t>
            </a:r>
          </a:p>
          <a:p>
            <a:r>
              <a:rPr lang="nl-NL" dirty="0" smtClean="0"/>
              <a:t>Basics</a:t>
            </a:r>
            <a:r>
              <a:rPr lang="nl-NL" dirty="0"/>
              <a:t>: </a:t>
            </a:r>
            <a:r>
              <a:rPr lang="nl-NL" dirty="0" smtClean="0"/>
              <a:t>altijd  </a:t>
            </a:r>
            <a:endParaRPr lang="nl-NL" dirty="0"/>
          </a:p>
          <a:p>
            <a:r>
              <a:rPr lang="nl-NL" dirty="0" err="1"/>
              <a:t>Catabolism</a:t>
            </a:r>
            <a:r>
              <a:rPr lang="nl-NL" dirty="0"/>
              <a:t>: </a:t>
            </a:r>
            <a:r>
              <a:rPr lang="nl-NL" dirty="0" smtClean="0"/>
              <a:t>nee</a:t>
            </a:r>
          </a:p>
          <a:p>
            <a:r>
              <a:rPr lang="nl-NL" dirty="0" smtClean="0"/>
              <a:t>Distribution</a:t>
            </a:r>
            <a:r>
              <a:rPr lang="nl-NL" dirty="0"/>
              <a:t>: </a:t>
            </a:r>
            <a:r>
              <a:rPr lang="nl-NL" dirty="0" smtClean="0"/>
              <a:t>nee</a:t>
            </a:r>
            <a:endParaRPr lang="nl-NL" dirty="0"/>
          </a:p>
          <a:p>
            <a:r>
              <a:rPr lang="nl-NL" dirty="0" err="1"/>
              <a:t>Elimination</a:t>
            </a:r>
            <a:r>
              <a:rPr lang="nl-NL" dirty="0"/>
              <a:t>: </a:t>
            </a:r>
            <a:r>
              <a:rPr lang="nl-NL" dirty="0" smtClean="0"/>
              <a:t>nee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279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Tokio</a:t>
            </a:r>
            <a:endParaRPr lang="nl-NL" dirty="0"/>
          </a:p>
        </p:txBody>
      </p:sp>
      <p:pic>
        <p:nvPicPr>
          <p:cNvPr id="3074" name="Picture 2" descr="Afbeeldingsresultaat voor tokyo sar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763666" cy="3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68825"/>
            <a:ext cx="4392488" cy="286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20-3-1995, Tokio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07.46</a:t>
            </a:r>
          </a:p>
          <a:p>
            <a:r>
              <a:rPr lang="nl-NL" dirty="0" smtClean="0"/>
              <a:t>5 terroristen</a:t>
            </a:r>
          </a:p>
          <a:p>
            <a:r>
              <a:rPr lang="nl-NL" dirty="0" smtClean="0"/>
              <a:t>5 metro’s</a:t>
            </a:r>
          </a:p>
          <a:p>
            <a:r>
              <a:rPr lang="nl-NL" dirty="0" smtClean="0"/>
              <a:t>8 jerrycans, </a:t>
            </a:r>
            <a:r>
              <a:rPr lang="nl-NL" dirty="0" err="1" smtClean="0"/>
              <a:t>lekgestoken</a:t>
            </a:r>
            <a:r>
              <a:rPr lang="nl-NL" dirty="0" smtClean="0"/>
              <a:t> met geslepen paraplupunten</a:t>
            </a:r>
          </a:p>
          <a:p>
            <a:r>
              <a:rPr lang="nl-NL" dirty="0" smtClean="0"/>
              <a:t>4 liter </a:t>
            </a:r>
            <a:r>
              <a:rPr lang="nl-NL" b="1" u="sng" dirty="0" err="1" smtClean="0"/>
              <a:t>sarin</a:t>
            </a:r>
            <a:r>
              <a:rPr lang="nl-NL" dirty="0" smtClean="0"/>
              <a:t> (16 </a:t>
            </a:r>
            <a:r>
              <a:rPr lang="nl-NL" dirty="0" err="1" smtClean="0"/>
              <a:t>milj</a:t>
            </a:r>
            <a:r>
              <a:rPr lang="nl-NL" dirty="0" smtClean="0"/>
              <a:t> dollar)</a:t>
            </a:r>
          </a:p>
          <a:p>
            <a:pPr marL="114300" indent="0">
              <a:buNone/>
            </a:pPr>
            <a:endParaRPr lang="nl-NL" dirty="0"/>
          </a:p>
          <a:p>
            <a:r>
              <a:rPr lang="nl-NL" dirty="0" smtClean="0"/>
              <a:t>13 doden</a:t>
            </a:r>
          </a:p>
          <a:p>
            <a:r>
              <a:rPr lang="nl-NL" dirty="0" smtClean="0"/>
              <a:t>50 zwaargewonden</a:t>
            </a:r>
          </a:p>
          <a:p>
            <a:r>
              <a:rPr lang="nl-NL" dirty="0" smtClean="0"/>
              <a:t>1000 tijdelijk blind</a:t>
            </a:r>
            <a:endParaRPr lang="nl-NL" dirty="0"/>
          </a:p>
          <a:p>
            <a:r>
              <a:rPr lang="nl-NL" dirty="0" smtClean="0"/>
              <a:t>5500 besmet </a:t>
            </a:r>
            <a:r>
              <a:rPr lang="nl-NL" dirty="0" err="1" smtClean="0"/>
              <a:t>wv</a:t>
            </a:r>
            <a:r>
              <a:rPr lang="nl-NL" dirty="0" smtClean="0"/>
              <a:t> 23% </a:t>
            </a:r>
            <a:r>
              <a:rPr lang="nl-NL" dirty="0" err="1" smtClean="0"/>
              <a:t>hulpvener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0957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cholinesterase</a:t>
            </a:r>
            <a:r>
              <a:rPr lang="nl-NL" dirty="0" smtClean="0"/>
              <a:t> </a:t>
            </a:r>
            <a:r>
              <a:rPr lang="nl-NL" dirty="0"/>
              <a:t>remmers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Organofosfaat insecticiden</a:t>
            </a:r>
          </a:p>
          <a:p>
            <a:pPr marL="114300" indent="0">
              <a:buNone/>
            </a:pPr>
            <a:r>
              <a:rPr lang="nl-NL" dirty="0" smtClean="0"/>
              <a:t>Parathion, </a:t>
            </a:r>
            <a:r>
              <a:rPr lang="nl-NL" dirty="0" err="1" smtClean="0"/>
              <a:t>phosmet</a:t>
            </a:r>
            <a:endParaRPr lang="nl-NL" dirty="0" smtClean="0"/>
          </a:p>
          <a:p>
            <a:r>
              <a:rPr lang="nl-NL" dirty="0" err="1" smtClean="0"/>
              <a:t>Carbamaat</a:t>
            </a:r>
            <a:r>
              <a:rPr lang="nl-NL" dirty="0" smtClean="0"/>
              <a:t> insecticiden</a:t>
            </a:r>
            <a:br>
              <a:rPr lang="nl-NL" dirty="0" smtClean="0"/>
            </a:br>
            <a:r>
              <a:rPr lang="nl-NL" dirty="0" err="1" smtClean="0"/>
              <a:t>aldicarb</a:t>
            </a:r>
            <a:r>
              <a:rPr lang="nl-NL" dirty="0" smtClean="0"/>
              <a:t>, </a:t>
            </a:r>
            <a:r>
              <a:rPr lang="nl-NL" dirty="0" err="1" smtClean="0"/>
              <a:t>carbaryl</a:t>
            </a:r>
            <a:endParaRPr lang="nl-NL" dirty="0" smtClean="0"/>
          </a:p>
          <a:p>
            <a:r>
              <a:rPr lang="nl-NL" dirty="0" smtClean="0"/>
              <a:t>Zenuwgassen</a:t>
            </a:r>
            <a:br>
              <a:rPr lang="nl-NL" dirty="0" smtClean="0"/>
            </a:br>
            <a:r>
              <a:rPr lang="nl-NL" dirty="0" err="1" smtClean="0"/>
              <a:t>bijv</a:t>
            </a:r>
            <a:r>
              <a:rPr lang="nl-NL" dirty="0" smtClean="0"/>
              <a:t>: </a:t>
            </a:r>
            <a:r>
              <a:rPr lang="nl-NL" dirty="0" err="1" smtClean="0"/>
              <a:t>sarin</a:t>
            </a:r>
            <a:r>
              <a:rPr lang="nl-NL" dirty="0" smtClean="0"/>
              <a:t>, VX, </a:t>
            </a:r>
            <a:r>
              <a:rPr lang="nl-NL" dirty="0" err="1"/>
              <a:t>t</a:t>
            </a:r>
            <a:r>
              <a:rPr lang="nl-NL" dirty="0" err="1" smtClean="0"/>
              <a:t>abun</a:t>
            </a:r>
            <a:endParaRPr lang="nl-NL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3406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acetylcholine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Neurotransmitter -&gt; nicotine en </a:t>
            </a:r>
            <a:r>
              <a:rPr lang="nl-NL" dirty="0" err="1" smtClean="0"/>
              <a:t>muscarinereceptoren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Nicotinerg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-perifeer: autonome </a:t>
            </a:r>
            <a:r>
              <a:rPr lang="nl-NL" dirty="0" err="1" smtClean="0"/>
              <a:t>ganglia</a:t>
            </a:r>
            <a:r>
              <a:rPr lang="nl-NL" dirty="0"/>
              <a:t> </a:t>
            </a:r>
            <a:r>
              <a:rPr lang="nl-NL" dirty="0" smtClean="0"/>
              <a:t>+ neuromusculaire overgang</a:t>
            </a:r>
            <a:br>
              <a:rPr lang="nl-NL" dirty="0" smtClean="0"/>
            </a:br>
            <a:r>
              <a:rPr lang="nl-NL" dirty="0" smtClean="0"/>
              <a:t>-neuro-endocrien: adrenale medulla</a:t>
            </a:r>
            <a:br>
              <a:rPr lang="nl-NL" dirty="0" smtClean="0"/>
            </a:br>
            <a:r>
              <a:rPr lang="nl-NL" dirty="0" smtClean="0"/>
              <a:t>-centraal zenuwstelsel</a:t>
            </a:r>
          </a:p>
          <a:p>
            <a:endParaRPr lang="nl-NL" dirty="0"/>
          </a:p>
          <a:p>
            <a:r>
              <a:rPr lang="nl-NL" dirty="0" err="1" smtClean="0"/>
              <a:t>Muscarinerg</a:t>
            </a:r>
            <a:r>
              <a:rPr lang="nl-NL" dirty="0" smtClean="0"/>
              <a:t>:</a:t>
            </a:r>
          </a:p>
          <a:p>
            <a:pPr marL="114300" indent="0">
              <a:buNone/>
            </a:pPr>
            <a:r>
              <a:rPr lang="nl-NL" dirty="0" smtClean="0"/>
              <a:t>  -perifeer: parasympatisch neuro-effector </a:t>
            </a:r>
            <a:br>
              <a:rPr lang="nl-NL" dirty="0" smtClean="0"/>
            </a:br>
            <a:r>
              <a:rPr lang="nl-NL" dirty="0" smtClean="0"/>
              <a:t>   overgang    </a:t>
            </a:r>
            <a:br>
              <a:rPr lang="nl-NL" dirty="0" smtClean="0"/>
            </a:br>
            <a:r>
              <a:rPr lang="nl-NL" dirty="0" smtClean="0"/>
              <a:t>  -centraal zenuwstelsel</a:t>
            </a:r>
            <a:endParaRPr lang="nl-NL" dirty="0"/>
          </a:p>
        </p:txBody>
      </p:sp>
      <p:pic>
        <p:nvPicPr>
          <p:cNvPr id="4098" name="Picture 2" descr="Afbeeldingsresultaat voor acetylcho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46504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Definitie gevaarlijke 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Elke </a:t>
            </a:r>
            <a:r>
              <a:rPr lang="nl-NL" dirty="0"/>
              <a:t>substantie </a:t>
            </a:r>
            <a:r>
              <a:rPr lang="nl-NL" dirty="0" smtClean="0"/>
              <a:t>die in staat is om schade </a:t>
            </a:r>
            <a:r>
              <a:rPr lang="nl-NL" dirty="0"/>
              <a:t>aan te </a:t>
            </a:r>
            <a:r>
              <a:rPr lang="nl-NL" dirty="0" smtClean="0"/>
              <a:t>brengen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r>
              <a:rPr lang="nl-NL" dirty="0" err="1" smtClean="0"/>
              <a:t>Paracelsus</a:t>
            </a:r>
            <a:r>
              <a:rPr lang="nl-NL" dirty="0" smtClean="0"/>
              <a:t> (1493-1541)</a:t>
            </a:r>
          </a:p>
          <a:p>
            <a:r>
              <a:rPr lang="nl-NL" dirty="0" smtClean="0"/>
              <a:t>“Dosis </a:t>
            </a:r>
            <a:r>
              <a:rPr lang="nl-NL" dirty="0" err="1"/>
              <a:t>sola</a:t>
            </a:r>
            <a:r>
              <a:rPr lang="nl-NL" dirty="0"/>
              <a:t> facit </a:t>
            </a:r>
            <a:r>
              <a:rPr lang="nl-NL" dirty="0" err="1" smtClean="0"/>
              <a:t>venenum</a:t>
            </a:r>
            <a:r>
              <a:rPr lang="nl-NL" dirty="0" smtClean="0"/>
              <a:t>”</a:t>
            </a:r>
          </a:p>
          <a:p>
            <a:r>
              <a:rPr lang="nl-NL" dirty="0" smtClean="0"/>
              <a:t>Grondlegger toxicologie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9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acetylcholinesterase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Enzym breekt acetylcholine af tot acetaat en choline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 smtClean="0"/>
              <a:t>acetylcholinesteraseremmers</a:t>
            </a:r>
            <a:r>
              <a:rPr lang="nl-NL" dirty="0" smtClean="0"/>
              <a:t>:</a:t>
            </a:r>
          </a:p>
          <a:p>
            <a:pPr marL="114300" indent="0">
              <a:buNone/>
            </a:pPr>
            <a:r>
              <a:rPr lang="nl-NL" dirty="0" smtClean="0"/>
              <a:t>Blokkeren </a:t>
            </a:r>
            <a:r>
              <a:rPr lang="nl-NL" dirty="0" err="1" smtClean="0"/>
              <a:t>acetylcholinesterase</a:t>
            </a:r>
            <a:endParaRPr lang="nl-NL" dirty="0" smtClean="0"/>
          </a:p>
          <a:p>
            <a:pPr marL="114300" indent="0">
              <a:buNone/>
            </a:pPr>
            <a:r>
              <a:rPr lang="nl-NL" dirty="0" smtClean="0"/>
              <a:t>-spontane </a:t>
            </a:r>
            <a:r>
              <a:rPr lang="nl-NL" dirty="0" err="1" smtClean="0"/>
              <a:t>reactivatie</a:t>
            </a:r>
            <a:r>
              <a:rPr lang="nl-NL" dirty="0" smtClean="0"/>
              <a:t> maar bij continu exposure uiteindelijk ‘</a:t>
            </a:r>
            <a:r>
              <a:rPr lang="nl-NL" dirty="0" err="1" smtClean="0"/>
              <a:t>aging</a:t>
            </a:r>
            <a:r>
              <a:rPr lang="nl-NL" dirty="0" smtClean="0"/>
              <a:t>’ -&gt; irreversibele </a:t>
            </a:r>
            <a:r>
              <a:rPr lang="nl-NL" dirty="0" err="1" smtClean="0"/>
              <a:t>covalente</a:t>
            </a:r>
            <a:r>
              <a:rPr lang="nl-NL" dirty="0" smtClean="0"/>
              <a:t> binding</a:t>
            </a:r>
          </a:p>
          <a:p>
            <a:pPr marL="11430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602295" cy="245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1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verschijnselen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dirty="0" err="1"/>
              <a:t>Muscarine</a:t>
            </a:r>
            <a:r>
              <a:rPr lang="nl-NL" dirty="0"/>
              <a:t>: DUMBELS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Diarrhea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Urination</a:t>
            </a:r>
            <a:r>
              <a:rPr lang="nl-NL" dirty="0" smtClean="0"/>
              <a:t>, </a:t>
            </a:r>
          </a:p>
          <a:p>
            <a:r>
              <a:rPr lang="nl-NL" dirty="0" smtClean="0"/>
              <a:t>Miosis </a:t>
            </a:r>
          </a:p>
          <a:p>
            <a:r>
              <a:rPr lang="nl-NL" dirty="0" smtClean="0"/>
              <a:t>Bradycardie </a:t>
            </a:r>
            <a:r>
              <a:rPr lang="nl-NL" dirty="0" err="1" smtClean="0"/>
              <a:t>Bronchorrhea</a:t>
            </a:r>
            <a:r>
              <a:rPr lang="nl-NL" dirty="0" smtClean="0"/>
              <a:t> Bronchospasme</a:t>
            </a:r>
          </a:p>
          <a:p>
            <a:r>
              <a:rPr lang="nl-NL" dirty="0" smtClean="0"/>
              <a:t>Emesis</a:t>
            </a:r>
          </a:p>
          <a:p>
            <a:r>
              <a:rPr lang="nl-NL" dirty="0" err="1"/>
              <a:t>L</a:t>
            </a:r>
            <a:r>
              <a:rPr lang="nl-NL" dirty="0" err="1" smtClean="0"/>
              <a:t>acrimatie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Salivation</a:t>
            </a:r>
            <a:r>
              <a:rPr lang="nl-NL" dirty="0" smtClean="0"/>
              <a:t>, </a:t>
            </a:r>
            <a:r>
              <a:rPr lang="nl-NL" dirty="0" err="1" smtClean="0"/>
              <a:t>secretion</a:t>
            </a:r>
            <a:r>
              <a:rPr lang="nl-NL" dirty="0" smtClean="0"/>
              <a:t> </a:t>
            </a:r>
            <a:r>
              <a:rPr lang="nl-NL" dirty="0" err="1" smtClean="0"/>
              <a:t>sweating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nl-NL" dirty="0" smtClean="0"/>
              <a:t>Nicotine: MTHWF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Mydriasis</a:t>
            </a:r>
          </a:p>
          <a:p>
            <a:r>
              <a:rPr lang="nl-NL" dirty="0" err="1" smtClean="0"/>
              <a:t>Tachycardia</a:t>
            </a:r>
            <a:endParaRPr lang="nl-NL" dirty="0" smtClean="0"/>
          </a:p>
          <a:p>
            <a:r>
              <a:rPr lang="nl-NL" dirty="0" err="1" smtClean="0"/>
              <a:t>Weakness</a:t>
            </a:r>
            <a:endParaRPr lang="nl-NL" dirty="0" smtClean="0"/>
          </a:p>
          <a:p>
            <a:r>
              <a:rPr lang="nl-NL" dirty="0" err="1" smtClean="0"/>
              <a:t>Hypertension</a:t>
            </a:r>
            <a:r>
              <a:rPr lang="nl-NL" dirty="0" smtClean="0"/>
              <a:t> </a:t>
            </a:r>
            <a:r>
              <a:rPr lang="nl-NL" dirty="0" err="1" smtClean="0"/>
              <a:t>hyperglycemia</a:t>
            </a:r>
            <a:endParaRPr lang="nl-NL" dirty="0" smtClean="0"/>
          </a:p>
          <a:p>
            <a:r>
              <a:rPr lang="nl-NL" dirty="0" err="1" smtClean="0"/>
              <a:t>Fasciculations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619002" y="5301208"/>
            <a:ext cx="345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CZS:</a:t>
            </a:r>
            <a:br>
              <a:rPr lang="nl-NL" sz="2400" dirty="0" smtClean="0"/>
            </a:br>
            <a:r>
              <a:rPr lang="nl-NL" sz="2400" dirty="0" err="1" smtClean="0"/>
              <a:t>confusion</a:t>
            </a:r>
            <a:r>
              <a:rPr lang="nl-NL" sz="2400" dirty="0" smtClean="0"/>
              <a:t>, </a:t>
            </a:r>
            <a:r>
              <a:rPr lang="nl-NL" sz="2400" dirty="0" err="1" smtClean="0"/>
              <a:t>convulsions</a:t>
            </a:r>
            <a:r>
              <a:rPr lang="nl-NL" sz="2400" dirty="0" smtClean="0"/>
              <a:t>, coma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030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antidota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dirty="0" smtClean="0"/>
              <a:t>atropine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 smtClean="0"/>
              <a:t>Competetieve</a:t>
            </a:r>
            <a:r>
              <a:rPr lang="nl-NL" dirty="0" smtClean="0"/>
              <a:t> antagonist </a:t>
            </a:r>
            <a:r>
              <a:rPr lang="nl-NL" u="sng" dirty="0" err="1" smtClean="0"/>
              <a:t>muscarine</a:t>
            </a:r>
            <a:r>
              <a:rPr lang="nl-NL" dirty="0" smtClean="0"/>
              <a:t> receptor</a:t>
            </a:r>
          </a:p>
          <a:p>
            <a:r>
              <a:rPr lang="nl-NL" dirty="0" smtClean="0"/>
              <a:t>Gaat dus paralyse niet tegen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nl-NL" dirty="0" err="1" smtClean="0"/>
              <a:t>obidoxime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Reactiveert </a:t>
            </a:r>
            <a:r>
              <a:rPr lang="nl-NL" dirty="0" err="1" smtClean="0"/>
              <a:t>acetylcholinesterase</a:t>
            </a:r>
            <a:endParaRPr lang="nl-NL" dirty="0" smtClean="0"/>
          </a:p>
          <a:p>
            <a:r>
              <a:rPr lang="nl-NL" dirty="0" smtClean="0"/>
              <a:t>Toedienen voor ‘</a:t>
            </a:r>
            <a:r>
              <a:rPr lang="nl-NL" dirty="0" err="1" smtClean="0"/>
              <a:t>aging</a:t>
            </a:r>
            <a:r>
              <a:rPr lang="nl-NL" dirty="0" smtClean="0"/>
              <a:t>’ optreedt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63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200" dirty="0" smtClean="0"/>
              <a:t>Waterstof fluoride</a:t>
            </a:r>
            <a:endParaRPr lang="nl-NL" sz="420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4800600"/>
          </a:xfrm>
        </p:spPr>
        <p:txBody>
          <a:bodyPr/>
          <a:lstStyle/>
          <a:p>
            <a:r>
              <a:rPr lang="nl-NL" dirty="0" smtClean="0"/>
              <a:t>Gevelreiniger</a:t>
            </a:r>
          </a:p>
          <a:p>
            <a:r>
              <a:rPr lang="nl-NL" dirty="0" smtClean="0"/>
              <a:t>Zeer ernstige chemische wonden</a:t>
            </a:r>
          </a:p>
          <a:p>
            <a:r>
              <a:rPr lang="nl-NL" dirty="0"/>
              <a:t>Extreme pijn is typisch -&gt;veel spoelen + calciumgluconaatgel</a:t>
            </a:r>
          </a:p>
          <a:p>
            <a:r>
              <a:rPr lang="nl-NL" dirty="0" smtClean="0"/>
              <a:t>Fluoride ionen binden sterk aan calcium en magnesium</a:t>
            </a:r>
          </a:p>
          <a:p>
            <a:r>
              <a:rPr lang="nl-NL" dirty="0" err="1" smtClean="0"/>
              <a:t>Hypocalciemie</a:t>
            </a:r>
            <a:r>
              <a:rPr lang="nl-NL" dirty="0" smtClean="0"/>
              <a:t> met tetanie en  </a:t>
            </a:r>
            <a:r>
              <a:rPr lang="nl-NL" dirty="0" err="1" smtClean="0"/>
              <a:t>hartitmestoornissen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Antidotum:</a:t>
            </a:r>
          </a:p>
          <a:p>
            <a:pPr marL="114300" indent="0">
              <a:buNone/>
            </a:pPr>
            <a:r>
              <a:rPr lang="nl-NL" dirty="0" smtClean="0"/>
              <a:t>    calcium</a:t>
            </a:r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42" y="3417103"/>
            <a:ext cx="5972496" cy="349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868144" y="6165304"/>
            <a:ext cx="23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Mehta</a:t>
            </a:r>
            <a:r>
              <a:rPr lang="nl-NL" dirty="0" smtClean="0"/>
              <a:t> et al, </a:t>
            </a:r>
            <a:r>
              <a:rPr lang="nl-NL" dirty="0" err="1" smtClean="0"/>
              <a:t>ntvg</a:t>
            </a:r>
            <a:r>
              <a:rPr lang="nl-NL" dirty="0" smtClean="0"/>
              <a:t>, 2007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34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Take home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 zijn 5 veel voorkomende </a:t>
            </a:r>
            <a:r>
              <a:rPr lang="nl-NL" dirty="0" err="1" smtClean="0"/>
              <a:t>toxidromen</a:t>
            </a:r>
            <a:r>
              <a:rPr lang="nl-NL" dirty="0" smtClean="0"/>
              <a:t>, sommige met ook specifieke antidota</a:t>
            </a:r>
          </a:p>
          <a:p>
            <a:r>
              <a:rPr lang="nl-NL" dirty="0" smtClean="0"/>
              <a:t>AABCDE volgens AHLS principes</a:t>
            </a:r>
          </a:p>
          <a:p>
            <a:r>
              <a:rPr lang="nl-NL" dirty="0" err="1" smtClean="0"/>
              <a:t>Treat</a:t>
            </a:r>
            <a:r>
              <a:rPr lang="nl-NL" dirty="0" smtClean="0"/>
              <a:t> the </a:t>
            </a:r>
            <a:r>
              <a:rPr lang="nl-NL" dirty="0" err="1" smtClean="0"/>
              <a:t>patient</a:t>
            </a:r>
            <a:r>
              <a:rPr lang="nl-NL" dirty="0" smtClean="0"/>
              <a:t>, </a:t>
            </a:r>
            <a:r>
              <a:rPr lang="nl-NL" dirty="0" err="1" smtClean="0"/>
              <a:t>not</a:t>
            </a:r>
            <a:r>
              <a:rPr lang="nl-NL" dirty="0" smtClean="0"/>
              <a:t> the </a:t>
            </a:r>
            <a:r>
              <a:rPr lang="nl-NL" dirty="0" err="1" smtClean="0"/>
              <a:t>potion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54989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sz="2400" dirty="0" smtClean="0"/>
              <a:t>-</a:t>
            </a:r>
            <a:r>
              <a:rPr lang="nl-NL" sz="2400" dirty="0" err="1" smtClean="0"/>
              <a:t>Uptodate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>- Advanced </a:t>
            </a:r>
            <a:r>
              <a:rPr lang="nl-NL" sz="2400" dirty="0" err="1"/>
              <a:t>HazMat</a:t>
            </a:r>
            <a:r>
              <a:rPr lang="nl-NL" sz="2400" dirty="0"/>
              <a:t> life support. Provider manual. 4th </a:t>
            </a:r>
            <a:r>
              <a:rPr lang="nl-NL" sz="2400" dirty="0" err="1" smtClean="0"/>
              <a:t>edition</a:t>
            </a:r>
            <a:endParaRPr lang="nl-NL" sz="2400" dirty="0" smtClean="0"/>
          </a:p>
          <a:p>
            <a:pPr marL="114300" indent="0">
              <a:buNone/>
            </a:pPr>
            <a:r>
              <a:rPr lang="nl-NL" sz="2400" dirty="0" smtClean="0"/>
              <a:t>-wikipedia.org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59704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235047"/>
              </p:ext>
            </p:extLst>
          </p:nvPr>
        </p:nvGraphicFramePr>
        <p:xfrm>
          <a:off x="323528" y="764704"/>
          <a:ext cx="7753672" cy="563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7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418729"/>
              </p:ext>
            </p:extLst>
          </p:nvPr>
        </p:nvGraphicFramePr>
        <p:xfrm>
          <a:off x="611560" y="836712"/>
          <a:ext cx="7787208" cy="527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9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Naamgeving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namen leiden tot verwarring</a:t>
            </a:r>
          </a:p>
          <a:p>
            <a:r>
              <a:rPr lang="nl-NL" dirty="0" smtClean="0"/>
              <a:t>CAS- registernummer</a:t>
            </a:r>
          </a:p>
          <a:p>
            <a:r>
              <a:rPr lang="nl-NL" dirty="0" smtClean="0"/>
              <a:t>vervoer op de weg -&gt;UN / </a:t>
            </a:r>
            <a:br>
              <a:rPr lang="nl-NL" dirty="0" smtClean="0"/>
            </a:br>
            <a:r>
              <a:rPr lang="nl-NL" dirty="0" smtClean="0"/>
              <a:t>stof-</a:t>
            </a:r>
            <a:r>
              <a:rPr lang="nl-NL" dirty="0" err="1" smtClean="0"/>
              <a:t>indentificatie</a:t>
            </a:r>
            <a:r>
              <a:rPr lang="nl-NL" dirty="0"/>
              <a:t> </a:t>
            </a:r>
            <a:r>
              <a:rPr lang="nl-NL" dirty="0" smtClean="0"/>
              <a:t>nummer</a:t>
            </a:r>
            <a:endParaRPr lang="nl-NL" dirty="0"/>
          </a:p>
          <a:p>
            <a:pPr marL="114300" indent="0">
              <a:buNone/>
            </a:pPr>
            <a:endParaRPr lang="nl-NL" dirty="0" smtClean="0"/>
          </a:p>
          <a:p>
            <a:pPr marL="114300" indent="0">
              <a:buNone/>
            </a:pPr>
            <a:endParaRPr lang="nl-NL" dirty="0" smtClean="0"/>
          </a:p>
          <a:p>
            <a:pPr marL="114300" indent="0">
              <a:buNone/>
            </a:pPr>
            <a:endParaRPr lang="nl-NL" dirty="0" smtClean="0"/>
          </a:p>
          <a:p>
            <a:pPr marL="114300" indent="0">
              <a:buNone/>
            </a:pPr>
            <a:r>
              <a:rPr lang="nl-NL" dirty="0" smtClean="0"/>
              <a:t>Gezondheidskundig Adviseur Giftige Stoffen (GAGS): </a:t>
            </a:r>
            <a:endParaRPr lang="nl-NL" dirty="0" smtClean="0"/>
          </a:p>
          <a:p>
            <a:pPr marL="114300" indent="0">
              <a:buNone/>
            </a:pPr>
            <a:r>
              <a:rPr lang="nl-NL" dirty="0" smtClean="0"/>
              <a:t>24/7 bereikbaar via meldkamer ambulance</a:t>
            </a:r>
            <a:endParaRPr lang="nl-NL" dirty="0" smtClean="0"/>
          </a:p>
          <a:p>
            <a:pPr marL="114300" indent="0">
              <a:buNone/>
            </a:pPr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1551607" cy="10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6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DANGER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Grootste gevaar: brand en ontploffing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Meest voorkomende besmetting is middels inhalatie</a:t>
            </a:r>
          </a:p>
          <a:p>
            <a:r>
              <a:rPr lang="nl-NL" dirty="0" smtClean="0"/>
              <a:t>Meeste incidenten in fabrieken/havens e.d. NIET tijdens vervoer</a:t>
            </a:r>
            <a:endParaRPr lang="nl-NL" dirty="0"/>
          </a:p>
          <a:p>
            <a:endParaRPr lang="nl-NL" dirty="0"/>
          </a:p>
        </p:txBody>
      </p:sp>
      <p:pic>
        <p:nvPicPr>
          <p:cNvPr id="3074" name="Picture 2" descr="https://media.nu.nl/m/nt6xez9apa4r_wd640.jpg/doden-en-gewonden-bij-ontploffing-basf-fabriek-in-duit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944519"/>
            <a:ext cx="6046779" cy="34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-459432"/>
            <a:ext cx="7620000" cy="1143000"/>
          </a:xfrm>
        </p:spPr>
        <p:txBody>
          <a:bodyPr/>
          <a:lstStyle/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476672"/>
            <a:ext cx="7620000" cy="6048672"/>
          </a:xfrm>
        </p:spPr>
        <p:txBody>
          <a:bodyPr/>
          <a:lstStyle/>
          <a:p>
            <a:r>
              <a:rPr lang="nl-NL" dirty="0" smtClean="0"/>
              <a:t>Besmetting</a:t>
            </a:r>
          </a:p>
          <a:p>
            <a:pPr marL="114300" indent="0">
              <a:buNone/>
            </a:pPr>
            <a:r>
              <a:rPr lang="nl-NL" dirty="0" smtClean="0"/>
              <a:t>-primair: besmetting door direct contact stof</a:t>
            </a:r>
            <a:br>
              <a:rPr lang="nl-NL" dirty="0" smtClean="0"/>
            </a:br>
            <a:r>
              <a:rPr lang="nl-NL" dirty="0" smtClean="0"/>
              <a:t>-secundair: besmetting van hulpverleners door contact besmette personen</a:t>
            </a:r>
            <a:br>
              <a:rPr lang="nl-NL" dirty="0" smtClean="0"/>
            </a:br>
            <a:r>
              <a:rPr lang="nl-NL" dirty="0" smtClean="0"/>
              <a:t>-inhalatie, huid en slijmvliezen, ingestie</a:t>
            </a:r>
            <a:endParaRPr lang="nl-NL" dirty="0"/>
          </a:p>
          <a:p>
            <a:pPr marL="114300" indent="0">
              <a:buNone/>
            </a:pPr>
            <a:endParaRPr lang="nl-NL" dirty="0" smtClean="0"/>
          </a:p>
          <a:p>
            <a:r>
              <a:rPr lang="nl-NL" dirty="0" smtClean="0"/>
              <a:t>Oplosbaarheid</a:t>
            </a:r>
          </a:p>
          <a:p>
            <a:pPr marL="114300" indent="0">
              <a:buNone/>
            </a:pPr>
            <a:r>
              <a:rPr lang="nl-NL" dirty="0" smtClean="0"/>
              <a:t>-water oplosbaar -&gt; polair </a:t>
            </a:r>
            <a:r>
              <a:rPr lang="nl-NL" dirty="0" err="1" smtClean="0"/>
              <a:t>bijv</a:t>
            </a:r>
            <a:r>
              <a:rPr lang="nl-NL" dirty="0" smtClean="0"/>
              <a:t> ammonia, methanol, aceton</a:t>
            </a:r>
            <a:br>
              <a:rPr lang="nl-NL" dirty="0" smtClean="0"/>
            </a:br>
            <a:r>
              <a:rPr lang="nl-NL" dirty="0" smtClean="0"/>
              <a:t>klachtenpatroon</a:t>
            </a:r>
          </a:p>
          <a:p>
            <a:pPr marL="114300" indent="0">
              <a:buNone/>
            </a:pPr>
            <a:r>
              <a:rPr lang="nl-NL" dirty="0" smtClean="0"/>
              <a:t>water bruikbaar voor </a:t>
            </a:r>
            <a:r>
              <a:rPr lang="nl-NL" dirty="0" err="1" smtClean="0"/>
              <a:t>decontaminatie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14300" indent="0">
              <a:buNone/>
            </a:pPr>
            <a:r>
              <a:rPr lang="nl-NL" dirty="0" smtClean="0"/>
              <a:t>-Niet water oplosbaar -&gt; apolair </a:t>
            </a:r>
            <a:r>
              <a:rPr lang="nl-NL" dirty="0" err="1" smtClean="0"/>
              <a:t>bijv</a:t>
            </a:r>
            <a:r>
              <a:rPr lang="nl-NL" dirty="0" smtClean="0"/>
              <a:t> benzine, aardgas</a:t>
            </a:r>
            <a:br>
              <a:rPr lang="nl-NL" dirty="0" smtClean="0"/>
            </a:br>
            <a:r>
              <a:rPr lang="nl-NL" dirty="0" smtClean="0"/>
              <a:t>water en zeep nodig voor </a:t>
            </a:r>
            <a:r>
              <a:rPr lang="nl-NL" dirty="0" err="1"/>
              <a:t>decontaminatie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34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AHLS paradigma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 </a:t>
            </a:r>
            <a:r>
              <a:rPr lang="nl-NL" dirty="0"/>
              <a:t>Alter </a:t>
            </a:r>
            <a:r>
              <a:rPr lang="nl-NL" dirty="0" err="1" smtClean="0"/>
              <a:t>absorption</a:t>
            </a:r>
            <a:r>
              <a:rPr lang="nl-NL" dirty="0" smtClean="0"/>
              <a:t>   -&gt; DECONTAMINATIE (niet nodig bij gassen)</a:t>
            </a:r>
            <a:br>
              <a:rPr lang="nl-NL" dirty="0" smtClean="0"/>
            </a:br>
            <a:r>
              <a:rPr lang="nl-NL" dirty="0"/>
              <a:t>A </a:t>
            </a:r>
            <a:r>
              <a:rPr lang="nl-NL" dirty="0" err="1"/>
              <a:t>Administer</a:t>
            </a:r>
            <a:r>
              <a:rPr lang="nl-NL" dirty="0"/>
              <a:t> </a:t>
            </a:r>
            <a:r>
              <a:rPr lang="nl-NL" dirty="0" err="1"/>
              <a:t>antidote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B Basic </a:t>
            </a:r>
            <a:r>
              <a:rPr lang="nl-NL" dirty="0" err="1"/>
              <a:t>medical</a:t>
            </a:r>
            <a:r>
              <a:rPr lang="nl-NL" dirty="0"/>
              <a:t> treatment (ABCDE)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C Change </a:t>
            </a:r>
            <a:r>
              <a:rPr lang="nl-NL" dirty="0" err="1"/>
              <a:t>catabolism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D </a:t>
            </a:r>
            <a:r>
              <a:rPr lang="nl-NL" dirty="0" err="1"/>
              <a:t>Distribute</a:t>
            </a:r>
            <a:r>
              <a:rPr lang="nl-NL" dirty="0"/>
              <a:t> </a:t>
            </a:r>
            <a:r>
              <a:rPr lang="nl-NL" dirty="0" err="1"/>
              <a:t>differently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E </a:t>
            </a:r>
            <a:r>
              <a:rPr lang="nl-NL" dirty="0" err="1"/>
              <a:t>Enhance</a:t>
            </a:r>
            <a:r>
              <a:rPr lang="nl-NL" dirty="0"/>
              <a:t> </a:t>
            </a:r>
            <a:r>
              <a:rPr lang="nl-NL" dirty="0" err="1" smtClean="0"/>
              <a:t>elimination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Treat</a:t>
            </a:r>
            <a:r>
              <a:rPr lang="nl-NL" dirty="0" smtClean="0"/>
              <a:t> the </a:t>
            </a:r>
            <a:r>
              <a:rPr lang="nl-NL" dirty="0" err="1" smtClean="0"/>
              <a:t>patient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the </a:t>
            </a:r>
            <a:r>
              <a:rPr lang="nl-NL" dirty="0" err="1" smtClean="0"/>
              <a:t>poison</a:t>
            </a:r>
            <a:r>
              <a:rPr lang="nl-NL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2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 </a:t>
            </a:r>
            <a:r>
              <a:rPr lang="nl-NL" dirty="0" err="1" smtClean="0"/>
              <a:t>toxidromen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Irriterende gassen</a:t>
            </a:r>
          </a:p>
          <a:p>
            <a:r>
              <a:rPr lang="nl-NL" dirty="0" err="1" smtClean="0"/>
              <a:t>Corrosieven</a:t>
            </a:r>
            <a:endParaRPr lang="nl-NL" dirty="0" smtClean="0"/>
          </a:p>
          <a:p>
            <a:r>
              <a:rPr lang="nl-NL" dirty="0" err="1" smtClean="0"/>
              <a:t>Asphyxierende</a:t>
            </a:r>
            <a:r>
              <a:rPr lang="nl-NL" dirty="0" smtClean="0"/>
              <a:t> stoffen</a:t>
            </a:r>
          </a:p>
          <a:p>
            <a:r>
              <a:rPr lang="nl-NL" dirty="0" smtClean="0"/>
              <a:t>Koolwaterstoffen</a:t>
            </a:r>
          </a:p>
          <a:p>
            <a:r>
              <a:rPr lang="nl-NL" dirty="0" err="1" smtClean="0"/>
              <a:t>Acetylcholinesterase</a:t>
            </a:r>
            <a:r>
              <a:rPr lang="nl-NL" dirty="0" smtClean="0"/>
              <a:t> remmers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163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Irriterende gassen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Water oplosbaarheid</a:t>
            </a:r>
          </a:p>
          <a:p>
            <a:r>
              <a:rPr lang="nl-NL" dirty="0" smtClean="0"/>
              <a:t>Werkt vaak snel</a:t>
            </a:r>
          </a:p>
          <a:p>
            <a:r>
              <a:rPr lang="nl-NL" dirty="0" smtClean="0"/>
              <a:t>Zodra verwijderd  van gas, klachten snel voorbij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marL="114300" indent="0">
              <a:buNone/>
            </a:pPr>
            <a:r>
              <a:rPr lang="nl-NL" dirty="0"/>
              <a:t>https://youtu.be/lzObhHet9QM?t=27</a:t>
            </a:r>
          </a:p>
          <a:p>
            <a:pPr marL="114300" indent="0">
              <a:buNone/>
            </a:pPr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7"/>
            <a:ext cx="3156437" cy="20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6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587</TotalTime>
  <Words>819</Words>
  <Application>Microsoft Office PowerPoint</Application>
  <PresentationFormat>Diavoorstelling (4:3)</PresentationFormat>
  <Paragraphs>348</Paragraphs>
  <Slides>37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38" baseType="lpstr">
      <vt:lpstr>Aangrenzend</vt:lpstr>
      <vt:lpstr>Hazardous materials</vt:lpstr>
      <vt:lpstr>inhoud</vt:lpstr>
      <vt:lpstr>Definitie gevaarlijke stof</vt:lpstr>
      <vt:lpstr>Naamgeving</vt:lpstr>
      <vt:lpstr>DANGER</vt:lpstr>
      <vt:lpstr> </vt:lpstr>
      <vt:lpstr>AHLS paradigma</vt:lpstr>
      <vt:lpstr>5 toxidromen</vt:lpstr>
      <vt:lpstr>Irriterende gassen</vt:lpstr>
      <vt:lpstr>Irriterende gassen</vt:lpstr>
      <vt:lpstr>AHLS</vt:lpstr>
      <vt:lpstr>Corrosieven</vt:lpstr>
      <vt:lpstr>AHLS</vt:lpstr>
      <vt:lpstr>Asfyxiërende stoffen</vt:lpstr>
      <vt:lpstr>PowerPoint-presentatie</vt:lpstr>
      <vt:lpstr>pathofysiologie</vt:lpstr>
      <vt:lpstr>methyleenblauw</vt:lpstr>
      <vt:lpstr>PowerPoint-presentatie</vt:lpstr>
      <vt:lpstr>Antidota cyanide</vt:lpstr>
      <vt:lpstr>AHLS</vt:lpstr>
      <vt:lpstr>Koolwaterstoffen</vt:lpstr>
      <vt:lpstr>5 acute gevaren: </vt:lpstr>
      <vt:lpstr>Fysiologie narcose</vt:lpstr>
      <vt:lpstr>Fysiologie narcose</vt:lpstr>
      <vt:lpstr>AHLS</vt:lpstr>
      <vt:lpstr>Tokio</vt:lpstr>
      <vt:lpstr>20-3-1995, Tokio</vt:lpstr>
      <vt:lpstr>cholinesterase remmers</vt:lpstr>
      <vt:lpstr>acetylcholine</vt:lpstr>
      <vt:lpstr>acetylcholinesterase</vt:lpstr>
      <vt:lpstr>  verschijnselen</vt:lpstr>
      <vt:lpstr>antidota</vt:lpstr>
      <vt:lpstr>Waterstof fluoride</vt:lpstr>
      <vt:lpstr>Take home</vt:lpstr>
      <vt:lpstr>bron</vt:lpstr>
      <vt:lpstr>PowerPoint-presentatie</vt:lpstr>
      <vt:lpstr>PowerPoint-presentatie</vt:lpstr>
    </vt:vector>
  </TitlesOfParts>
  <Company>Rijnland Zorggroep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Hazardous materials</dc:title>
  <dc:creator>Hanssen, Jaap</dc:creator>
  <cp:lastModifiedBy>Hanssen, Jaap</cp:lastModifiedBy>
  <cp:revision>50</cp:revision>
  <dcterms:created xsi:type="dcterms:W3CDTF">2017-11-16T14:01:56Z</dcterms:created>
  <dcterms:modified xsi:type="dcterms:W3CDTF">2017-11-21T16:40:13Z</dcterms:modified>
</cp:coreProperties>
</file>